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3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3"/>
  </p:sldMasterIdLst>
  <p:notesMasterIdLst>
    <p:notesMasterId r:id="rId22"/>
  </p:notesMasterIdLst>
  <p:handoutMasterIdLst>
    <p:handoutMasterId r:id="rId23"/>
  </p:handoutMasterIdLst>
  <p:sldIdLst>
    <p:sldId id="282" r:id="rId4"/>
    <p:sldId id="259" r:id="rId5"/>
    <p:sldId id="293" r:id="rId6"/>
    <p:sldId id="283" r:id="rId7"/>
    <p:sldId id="292" r:id="rId8"/>
    <p:sldId id="291" r:id="rId9"/>
    <p:sldId id="297" r:id="rId10"/>
    <p:sldId id="296" r:id="rId11"/>
    <p:sldId id="284" r:id="rId12"/>
    <p:sldId id="299" r:id="rId13"/>
    <p:sldId id="298" r:id="rId14"/>
    <p:sldId id="300" r:id="rId15"/>
    <p:sldId id="294" r:id="rId16"/>
    <p:sldId id="295" r:id="rId17"/>
    <p:sldId id="301" r:id="rId18"/>
    <p:sldId id="304" r:id="rId19"/>
    <p:sldId id="303" r:id="rId20"/>
    <p:sldId id="285" r:id="rId21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12" autoAdjust="0"/>
  </p:normalViewPr>
  <p:slideViewPr>
    <p:cSldViewPr snapToGrid="0">
      <p:cViewPr varScale="1">
        <p:scale>
          <a:sx n="80" d="100"/>
          <a:sy n="80" d="100"/>
        </p:scale>
        <p:origin x="51" y="2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373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729603818386104"/>
          <c:y val="2.7002290182991898E-2"/>
          <c:w val="0.69178680143009064"/>
          <c:h val="0.909127894536836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數列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"NT$"#,##0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91862720"/>
        <c:axId val="91853472"/>
      </c:barChart>
      <c:catAx>
        <c:axId val="91862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pPr>
            <a:endParaRPr lang="zh-TW"/>
          </a:p>
        </c:txPr>
        <c:crossAx val="91853472"/>
        <c:crosses val="autoZero"/>
        <c:auto val="1"/>
        <c:lblAlgn val="ctr"/>
        <c:lblOffset val="100"/>
        <c:noMultiLvlLbl val="0"/>
      </c:catAx>
      <c:valAx>
        <c:axId val="91853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NT$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pPr>
            <a:endParaRPr lang="zh-TW"/>
          </a:p>
        </c:txPr>
        <c:crossAx val="91862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Microsoft JhengHei UI" panose="020B0604030504040204" pitchFamily="34" charset="-120"/>
          <a:ea typeface="Microsoft JhengHei UI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數列 1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EFA-4A5E-AB52-FBB4B74C74A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BEFA-4A5E-AB52-FBB4B74C74A7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FA-4A5E-AB52-FBB4B74C74A7}"/>
                </c:ext>
              </c:extLst>
            </c:dLbl>
            <c:dLbl>
              <c:idx val="1"/>
              <c:layout>
                <c:manualLayout>
                  <c:x val="-0.24168614701563415"/>
                  <c:y val="-0.12716577272979901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69226831514233"/>
                      <c:h val="5.006616490395682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0ADA-48E7-A321-402E979D2202}"/>
                </c:ext>
              </c:extLst>
            </c:dLbl>
            <c:dLbl>
              <c:idx val="2"/>
              <c:layout>
                <c:manualLayout>
                  <c:x val="1.6861676687871485E-2"/>
                  <c:y val="-0.14423341529035941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439340361896346"/>
                      <c:h val="5.022277355266944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BEFA-4A5E-AB52-FBB4B74C74A7}"/>
                </c:ext>
              </c:extLst>
            </c:dLbl>
            <c:dLbl>
              <c:idx val="3"/>
              <c:layout>
                <c:manualLayout>
                  <c:x val="-3.2449496402368265E-2"/>
                  <c:y val="0.30441886153162806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312876385273356"/>
                      <c:h val="5.022277355266944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0ADA-48E7-A321-402E979D2202}"/>
                </c:ext>
              </c:extLst>
            </c:dLbl>
            <c:dLbl>
              <c:idx val="4"/>
              <c:layout>
                <c:manualLayout>
                  <c:x val="-5.0210765426503615E-3"/>
                  <c:y val="0.23583507399196121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561119613325771"/>
                      <c:h val="5.022277355266944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0ADA-48E7-A321-402E979D22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bg1">
                        <a:lumMod val="65000"/>
                      </a:schemeClr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pPr>
                <a:endParaRPr lang="zh-TW"/>
              </a:p>
            </c:txPr>
            <c:showLegendKey val="1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"NT$"#,##0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Microsoft JhengHei UI" panose="020B0604030504040204" pitchFamily="34" charset="-120"/>
          <a:ea typeface="Microsoft JhengHei UI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數列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1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"NT$"#,##0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1850208"/>
        <c:axId val="91862176"/>
      </c:lineChart>
      <c:catAx>
        <c:axId val="91850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pPr>
            <a:endParaRPr lang="zh-TW"/>
          </a:p>
        </c:txPr>
        <c:crossAx val="91862176"/>
        <c:crosses val="autoZero"/>
        <c:auto val="1"/>
        <c:lblAlgn val="ctr"/>
        <c:lblOffset val="100"/>
        <c:noMultiLvlLbl val="0"/>
      </c:catAx>
      <c:valAx>
        <c:axId val="91862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NT$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pPr>
            <a:endParaRPr lang="zh-TW"/>
          </a:p>
        </c:txPr>
        <c:crossAx val="91850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Microsoft JhengHei UI" panose="020B0604030504040204" pitchFamily="34" charset="-120"/>
          <a:ea typeface="Microsoft JhengHei UI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5127D9-E544-48C4-8220-B17196310CB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1_2" csCatId="accent1" phldr="1"/>
      <dgm:spPr/>
      <dgm:t>
        <a:bodyPr rtlCol="0"/>
        <a:lstStyle/>
        <a:p>
          <a:pPr rtl="0"/>
          <a:endParaRPr lang="en-US"/>
        </a:p>
      </dgm:t>
    </dgm:pt>
    <dgm:pt modelId="{F563C468-F5B3-4D2E-B133-221C0E443730}">
      <dgm:prSet custT="1"/>
      <dgm:spPr/>
      <dgm:t>
        <a:bodyPr rtlCol="0"/>
        <a:lstStyle/>
        <a:p>
          <a:pPr rtl="0">
            <a:defRPr cap="all"/>
          </a:pPr>
          <a:endParaRPr lang="en-US" altLang="zh-TW" sz="29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E4AF0BE0-9EE3-4A25-BD45-7D46D8EC4224}" type="parTrans" cxnId="{85446A51-E375-46C9-B20F-E4522D4C3F29}">
      <dgm:prSet/>
      <dgm:spPr/>
      <dgm:t>
        <a:bodyPr rtlCol="0"/>
        <a:lstStyle/>
        <a:p>
          <a:pPr rtl="0"/>
          <a:endParaRPr lang="en-US" noProof="0" dirty="0"/>
        </a:p>
      </dgm:t>
    </dgm:pt>
    <dgm:pt modelId="{388AD050-FC91-46C1-AEBE-30C5710D9486}" type="sibTrans" cxnId="{85446A51-E375-46C9-B20F-E4522D4C3F29}">
      <dgm:prSet/>
      <dgm:spPr/>
      <dgm:t>
        <a:bodyPr rtlCol="0"/>
        <a:lstStyle/>
        <a:p>
          <a:pPr rtl="0"/>
          <a:endParaRPr lang="en-US" noProof="0" dirty="0"/>
        </a:p>
      </dgm:t>
    </dgm:pt>
    <dgm:pt modelId="{AE42A96B-7E62-4014-B449-A4D51EC5E5FB}">
      <dgm:prSet custT="1"/>
      <dgm:spPr/>
      <dgm:t>
        <a:bodyPr rtlCol="0"/>
        <a:lstStyle/>
        <a:p>
          <a:pPr rtl="0">
            <a:defRPr cap="all"/>
          </a:pPr>
          <a:endParaRPr lang="en-US" altLang="zh-TW" sz="29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ED0514A6-DFC1-4857-8989-12B35FE4DE1E}" type="parTrans" cxnId="{836FE673-F6E6-4AA1-94BA-61A25F2DC156}">
      <dgm:prSet/>
      <dgm:spPr/>
      <dgm:t>
        <a:bodyPr rtlCol="0"/>
        <a:lstStyle/>
        <a:p>
          <a:pPr rtl="0"/>
          <a:endParaRPr lang="en-US" noProof="0" dirty="0"/>
        </a:p>
      </dgm:t>
    </dgm:pt>
    <dgm:pt modelId="{33BB6616-2CD9-4486-9C4C-D49DB381CE48}" type="sibTrans" cxnId="{836FE673-F6E6-4AA1-94BA-61A25F2DC156}">
      <dgm:prSet/>
      <dgm:spPr/>
      <dgm:t>
        <a:bodyPr rtlCol="0"/>
        <a:lstStyle/>
        <a:p>
          <a:pPr rtl="0"/>
          <a:endParaRPr lang="en-US" noProof="0" dirty="0"/>
        </a:p>
      </dgm:t>
    </dgm:pt>
    <dgm:pt modelId="{A75657DF-A545-4349-A286-2D38CB7D4B4A}">
      <dgm:prSet custT="1"/>
      <dgm:spPr/>
      <dgm:t>
        <a:bodyPr rtlCol="0"/>
        <a:lstStyle/>
        <a:p>
          <a:pPr rtl="0">
            <a:defRPr cap="all"/>
          </a:pPr>
          <a:endParaRPr lang="en-US" altLang="zh-TW" sz="29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353F9B7C-EC0D-468C-8D9C-76DD3DD7FC3E}" type="sibTrans" cxnId="{9AB7DEA6-4E52-4896-B85B-81A36A9C1330}">
      <dgm:prSet/>
      <dgm:spPr/>
      <dgm:t>
        <a:bodyPr rtlCol="0"/>
        <a:lstStyle/>
        <a:p>
          <a:pPr rtl="0"/>
          <a:endParaRPr lang="en-US" noProof="0" dirty="0"/>
        </a:p>
      </dgm:t>
    </dgm:pt>
    <dgm:pt modelId="{E2B48BAD-7E94-4F88-95D5-E7510FDE0DCB}" type="parTrans" cxnId="{9AB7DEA6-4E52-4896-B85B-81A36A9C1330}">
      <dgm:prSet/>
      <dgm:spPr/>
      <dgm:t>
        <a:bodyPr rtlCol="0"/>
        <a:lstStyle/>
        <a:p>
          <a:pPr rtl="0"/>
          <a:endParaRPr lang="en-US" noProof="0" dirty="0"/>
        </a:p>
      </dgm:t>
    </dgm:pt>
    <dgm:pt modelId="{207DB71E-3701-4A85-B780-F9909241E2AE}" type="pres">
      <dgm:prSet presAssocID="{8A5127D9-E544-48C4-8220-B17196310CB4}" presName="root" presStyleCnt="0">
        <dgm:presLayoutVars>
          <dgm:dir/>
          <dgm:resizeHandles val="exact"/>
        </dgm:presLayoutVars>
      </dgm:prSet>
      <dgm:spPr/>
    </dgm:pt>
    <dgm:pt modelId="{A564964E-294A-4D16-9802-E302E2F654D1}" type="pres">
      <dgm:prSet presAssocID="{F563C468-F5B3-4D2E-B133-221C0E443730}" presName="compNode" presStyleCnt="0"/>
      <dgm:spPr/>
    </dgm:pt>
    <dgm:pt modelId="{A4460523-F646-49BF-B563-E35C5616C125}" type="pres">
      <dgm:prSet presAssocID="{F563C468-F5B3-4D2E-B133-221C0E443730}" presName="iconBgRect" presStyleLbl="bgShp" presStyleIdx="0" presStyleCnt="3"/>
      <dgm:spPr>
        <a:solidFill>
          <a:schemeClr val="tx2"/>
        </a:solidFill>
      </dgm:spPr>
    </dgm:pt>
    <dgm:pt modelId="{B16FF6E0-0854-40F3-A459-451E65674DC5}" type="pres">
      <dgm:prSet presAssocID="{F563C468-F5B3-4D2E-B133-221C0E44373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B01AB7F2-2F57-4AB7-8372-93B799D421D9}" type="pres">
      <dgm:prSet presAssocID="{F563C468-F5B3-4D2E-B133-221C0E443730}" presName="spaceRect" presStyleCnt="0"/>
      <dgm:spPr/>
    </dgm:pt>
    <dgm:pt modelId="{87154616-91F0-47F0-8A0D-AACA6F1DEDCF}" type="pres">
      <dgm:prSet presAssocID="{F563C468-F5B3-4D2E-B133-221C0E443730}" presName="textRect" presStyleLbl="revTx" presStyleIdx="0" presStyleCnt="3">
        <dgm:presLayoutVars>
          <dgm:chMax val="1"/>
          <dgm:chPref val="1"/>
        </dgm:presLayoutVars>
      </dgm:prSet>
      <dgm:spPr/>
    </dgm:pt>
    <dgm:pt modelId="{9CFDAEFE-FF76-421E-8418-E8671DE89F5F}" type="pres">
      <dgm:prSet presAssocID="{388AD050-FC91-46C1-AEBE-30C5710D9486}" presName="sibTrans" presStyleCnt="0"/>
      <dgm:spPr/>
    </dgm:pt>
    <dgm:pt modelId="{44E64C00-30C8-4A61-AF5D-69D1BB745458}" type="pres">
      <dgm:prSet presAssocID="{A75657DF-A545-4349-A286-2D38CB7D4B4A}" presName="compNode" presStyleCnt="0"/>
      <dgm:spPr/>
    </dgm:pt>
    <dgm:pt modelId="{7C33C357-4295-43C5-8279-87A82D946066}" type="pres">
      <dgm:prSet presAssocID="{A75657DF-A545-4349-A286-2D38CB7D4B4A}" presName="iconBgRect" presStyleLbl="bgShp" presStyleIdx="1" presStyleCnt="3"/>
      <dgm:spPr>
        <a:solidFill>
          <a:schemeClr val="tx2"/>
        </a:solidFill>
      </dgm:spPr>
    </dgm:pt>
    <dgm:pt modelId="{51769E2A-52AA-4E46-A424-BBB771FB9D2A}" type="pres">
      <dgm:prSet presAssocID="{A75657DF-A545-4349-A286-2D38CB7D4B4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efcase"/>
        </a:ext>
      </dgm:extLst>
    </dgm:pt>
    <dgm:pt modelId="{0DF669B1-F4BA-44FD-8F86-60C1B759A2B5}" type="pres">
      <dgm:prSet presAssocID="{A75657DF-A545-4349-A286-2D38CB7D4B4A}" presName="spaceRect" presStyleCnt="0"/>
      <dgm:spPr/>
    </dgm:pt>
    <dgm:pt modelId="{E858E898-48B9-45DD-8D04-4C5D6F83165A}" type="pres">
      <dgm:prSet presAssocID="{A75657DF-A545-4349-A286-2D38CB7D4B4A}" presName="textRect" presStyleLbl="revTx" presStyleIdx="1" presStyleCnt="3" custLinFactNeighborX="-22221" custLinFactNeighborY="-35444">
        <dgm:presLayoutVars>
          <dgm:chMax val="1"/>
          <dgm:chPref val="1"/>
        </dgm:presLayoutVars>
      </dgm:prSet>
      <dgm:spPr/>
    </dgm:pt>
    <dgm:pt modelId="{B458255E-FA70-4E6A-B4AC-3224AE827B4B}" type="pres">
      <dgm:prSet presAssocID="{353F9B7C-EC0D-468C-8D9C-76DD3DD7FC3E}" presName="sibTrans" presStyleCnt="0"/>
      <dgm:spPr/>
    </dgm:pt>
    <dgm:pt modelId="{71D2C2A8-E4B6-433F-B14D-0517AE92B312}" type="pres">
      <dgm:prSet presAssocID="{AE42A96B-7E62-4014-B449-A4D51EC5E5FB}" presName="compNode" presStyleCnt="0"/>
      <dgm:spPr/>
    </dgm:pt>
    <dgm:pt modelId="{F49D1810-723C-4403-A6BE-CC08F951A14C}" type="pres">
      <dgm:prSet presAssocID="{AE42A96B-7E62-4014-B449-A4D51EC5E5FB}" presName="iconBgRect" presStyleLbl="bgShp" presStyleIdx="2" presStyleCnt="3"/>
      <dgm:spPr>
        <a:solidFill>
          <a:schemeClr val="tx2"/>
        </a:solidFill>
      </dgm:spPr>
    </dgm:pt>
    <dgm:pt modelId="{53A39693-9BF4-4156-9EB2-B514FD974217}" type="pres">
      <dgm:prSet presAssocID="{AE42A96B-7E62-4014-B449-A4D51EC5E5F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perclip"/>
        </a:ext>
      </dgm:extLst>
    </dgm:pt>
    <dgm:pt modelId="{9EAD1CD6-9C85-40DF-A09B-DEAB627C4877}" type="pres">
      <dgm:prSet presAssocID="{AE42A96B-7E62-4014-B449-A4D51EC5E5FB}" presName="spaceRect" presStyleCnt="0"/>
      <dgm:spPr/>
    </dgm:pt>
    <dgm:pt modelId="{959B7796-B53B-470F-BC60-95123BC384B9}" type="pres">
      <dgm:prSet presAssocID="{AE42A96B-7E62-4014-B449-A4D51EC5E5F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71DC31A-2B11-4580-A226-D2F9653315F3}" type="presOf" srcId="{AE42A96B-7E62-4014-B449-A4D51EC5E5FB}" destId="{959B7796-B53B-470F-BC60-95123BC384B9}" srcOrd="0" destOrd="0" presId="urn:microsoft.com/office/officeart/2018/5/layout/IconCircleLabelList"/>
    <dgm:cxn modelId="{20942D23-A9E1-474D-B038-56A42ABDB70B}" type="presOf" srcId="{F563C468-F5B3-4D2E-B133-221C0E443730}" destId="{87154616-91F0-47F0-8A0D-AACA6F1DEDCF}" srcOrd="0" destOrd="0" presId="urn:microsoft.com/office/officeart/2018/5/layout/IconCircleLabelList"/>
    <dgm:cxn modelId="{85446A51-E375-46C9-B20F-E4522D4C3F29}" srcId="{8A5127D9-E544-48C4-8220-B17196310CB4}" destId="{F563C468-F5B3-4D2E-B133-221C0E443730}" srcOrd="0" destOrd="0" parTransId="{E4AF0BE0-9EE3-4A25-BD45-7D46D8EC4224}" sibTransId="{388AD050-FC91-46C1-AEBE-30C5710D9486}"/>
    <dgm:cxn modelId="{836FE673-F6E6-4AA1-94BA-61A25F2DC156}" srcId="{8A5127D9-E544-48C4-8220-B17196310CB4}" destId="{AE42A96B-7E62-4014-B449-A4D51EC5E5FB}" srcOrd="2" destOrd="0" parTransId="{ED0514A6-DFC1-4857-8989-12B35FE4DE1E}" sibTransId="{33BB6616-2CD9-4486-9C4C-D49DB381CE48}"/>
    <dgm:cxn modelId="{7C8C2889-8EE2-4C9B-8992-29ED6D489672}" type="presOf" srcId="{A75657DF-A545-4349-A286-2D38CB7D4B4A}" destId="{E858E898-48B9-45DD-8D04-4C5D6F83165A}" srcOrd="0" destOrd="0" presId="urn:microsoft.com/office/officeart/2018/5/layout/IconCircleLabelList"/>
    <dgm:cxn modelId="{9AB7DEA6-4E52-4896-B85B-81A36A9C1330}" srcId="{8A5127D9-E544-48C4-8220-B17196310CB4}" destId="{A75657DF-A545-4349-A286-2D38CB7D4B4A}" srcOrd="1" destOrd="0" parTransId="{E2B48BAD-7E94-4F88-95D5-E7510FDE0DCB}" sibTransId="{353F9B7C-EC0D-468C-8D9C-76DD3DD7FC3E}"/>
    <dgm:cxn modelId="{519E4EAD-B81D-4667-9A21-DC08C427BABA}" type="presOf" srcId="{8A5127D9-E544-48C4-8220-B17196310CB4}" destId="{207DB71E-3701-4A85-B780-F9909241E2AE}" srcOrd="0" destOrd="0" presId="urn:microsoft.com/office/officeart/2018/5/layout/IconCircleLabelList"/>
    <dgm:cxn modelId="{9331F354-A750-43D5-BED3-3118FFC8DCDC}" type="presParOf" srcId="{207DB71E-3701-4A85-B780-F9909241E2AE}" destId="{A564964E-294A-4D16-9802-E302E2F654D1}" srcOrd="0" destOrd="0" presId="urn:microsoft.com/office/officeart/2018/5/layout/IconCircleLabelList"/>
    <dgm:cxn modelId="{66EB95D7-BAD1-452E-9C38-8DEC4608EAE4}" type="presParOf" srcId="{A564964E-294A-4D16-9802-E302E2F654D1}" destId="{A4460523-F646-49BF-B563-E35C5616C125}" srcOrd="0" destOrd="0" presId="urn:microsoft.com/office/officeart/2018/5/layout/IconCircleLabelList"/>
    <dgm:cxn modelId="{F6A6CB17-E64E-4ABB-9D0B-510D2E8FE3AB}" type="presParOf" srcId="{A564964E-294A-4D16-9802-E302E2F654D1}" destId="{B16FF6E0-0854-40F3-A459-451E65674DC5}" srcOrd="1" destOrd="0" presId="urn:microsoft.com/office/officeart/2018/5/layout/IconCircleLabelList"/>
    <dgm:cxn modelId="{993DC671-886D-40FD-9C80-03F8A2A9BBD3}" type="presParOf" srcId="{A564964E-294A-4D16-9802-E302E2F654D1}" destId="{B01AB7F2-2F57-4AB7-8372-93B799D421D9}" srcOrd="2" destOrd="0" presId="urn:microsoft.com/office/officeart/2018/5/layout/IconCircleLabelList"/>
    <dgm:cxn modelId="{92DE0486-8A31-4571-B45E-E1D88E56427C}" type="presParOf" srcId="{A564964E-294A-4D16-9802-E302E2F654D1}" destId="{87154616-91F0-47F0-8A0D-AACA6F1DEDCF}" srcOrd="3" destOrd="0" presId="urn:microsoft.com/office/officeart/2018/5/layout/IconCircleLabelList"/>
    <dgm:cxn modelId="{D6B7877A-8A28-47A3-9D79-35D534F96290}" type="presParOf" srcId="{207DB71E-3701-4A85-B780-F9909241E2AE}" destId="{9CFDAEFE-FF76-421E-8418-E8671DE89F5F}" srcOrd="1" destOrd="0" presId="urn:microsoft.com/office/officeart/2018/5/layout/IconCircleLabelList"/>
    <dgm:cxn modelId="{3F562651-414B-4B25-BD8B-34289A4EA29F}" type="presParOf" srcId="{207DB71E-3701-4A85-B780-F9909241E2AE}" destId="{44E64C00-30C8-4A61-AF5D-69D1BB745458}" srcOrd="2" destOrd="0" presId="urn:microsoft.com/office/officeart/2018/5/layout/IconCircleLabelList"/>
    <dgm:cxn modelId="{D941DFBA-6226-49BC-81DA-B73E99435174}" type="presParOf" srcId="{44E64C00-30C8-4A61-AF5D-69D1BB745458}" destId="{7C33C357-4295-43C5-8279-87A82D946066}" srcOrd="0" destOrd="0" presId="urn:microsoft.com/office/officeart/2018/5/layout/IconCircleLabelList"/>
    <dgm:cxn modelId="{BAD3180C-4B4A-4C85-919E-3A45FB1416F7}" type="presParOf" srcId="{44E64C00-30C8-4A61-AF5D-69D1BB745458}" destId="{51769E2A-52AA-4E46-A424-BBB771FB9D2A}" srcOrd="1" destOrd="0" presId="urn:microsoft.com/office/officeart/2018/5/layout/IconCircleLabelList"/>
    <dgm:cxn modelId="{F4279196-1A19-4500-B9EF-505A2CEDAB36}" type="presParOf" srcId="{44E64C00-30C8-4A61-AF5D-69D1BB745458}" destId="{0DF669B1-F4BA-44FD-8F86-60C1B759A2B5}" srcOrd="2" destOrd="0" presId="urn:microsoft.com/office/officeart/2018/5/layout/IconCircleLabelList"/>
    <dgm:cxn modelId="{A6CF1EC8-16AF-4030-8CA3-5BF1F25A0255}" type="presParOf" srcId="{44E64C00-30C8-4A61-AF5D-69D1BB745458}" destId="{E858E898-48B9-45DD-8D04-4C5D6F83165A}" srcOrd="3" destOrd="0" presId="urn:microsoft.com/office/officeart/2018/5/layout/IconCircleLabelList"/>
    <dgm:cxn modelId="{737CDA8D-767D-478C-96C2-06792C15C018}" type="presParOf" srcId="{207DB71E-3701-4A85-B780-F9909241E2AE}" destId="{B458255E-FA70-4E6A-B4AC-3224AE827B4B}" srcOrd="3" destOrd="0" presId="urn:microsoft.com/office/officeart/2018/5/layout/IconCircleLabelList"/>
    <dgm:cxn modelId="{1C0CA909-FA1C-4C16-9ACD-07744FA4A821}" type="presParOf" srcId="{207DB71E-3701-4A85-B780-F9909241E2AE}" destId="{71D2C2A8-E4B6-433F-B14D-0517AE92B312}" srcOrd="4" destOrd="0" presId="urn:microsoft.com/office/officeart/2018/5/layout/IconCircleLabelList"/>
    <dgm:cxn modelId="{D7B919B1-3170-402D-84FA-BA2B7F16DB13}" type="presParOf" srcId="{71D2C2A8-E4B6-433F-B14D-0517AE92B312}" destId="{F49D1810-723C-4403-A6BE-CC08F951A14C}" srcOrd="0" destOrd="0" presId="urn:microsoft.com/office/officeart/2018/5/layout/IconCircleLabelList"/>
    <dgm:cxn modelId="{737E859D-A8A5-401C-BC79-19AC65024AD5}" type="presParOf" srcId="{71D2C2A8-E4B6-433F-B14D-0517AE92B312}" destId="{53A39693-9BF4-4156-9EB2-B514FD974217}" srcOrd="1" destOrd="0" presId="urn:microsoft.com/office/officeart/2018/5/layout/IconCircleLabelList"/>
    <dgm:cxn modelId="{34D07AEF-E6F9-4CC1-BFB7-FFE7B9B188A6}" type="presParOf" srcId="{71D2C2A8-E4B6-433F-B14D-0517AE92B312}" destId="{9EAD1CD6-9C85-40DF-A09B-DEAB627C4877}" srcOrd="2" destOrd="0" presId="urn:microsoft.com/office/officeart/2018/5/layout/IconCircleLabelList"/>
    <dgm:cxn modelId="{264E7041-35F1-41E1-AABF-12C4B06AF45C}" type="presParOf" srcId="{71D2C2A8-E4B6-433F-B14D-0517AE92B312}" destId="{959B7796-B53B-470F-BC60-95123BC384B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460523-F646-49BF-B563-E35C5616C125}">
      <dsp:nvSpPr>
        <dsp:cNvPr id="0" name=""/>
        <dsp:cNvSpPr/>
      </dsp:nvSpPr>
      <dsp:spPr>
        <a:xfrm>
          <a:off x="631612" y="157116"/>
          <a:ext cx="1955812" cy="1955812"/>
        </a:xfrm>
        <a:prstGeom prst="ellipse">
          <a:avLst/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6FF6E0-0854-40F3-A459-451E65674DC5}">
      <dsp:nvSpPr>
        <dsp:cNvPr id="0" name=""/>
        <dsp:cNvSpPr/>
      </dsp:nvSpPr>
      <dsp:spPr>
        <a:xfrm>
          <a:off x="1048425" y="573929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154616-91F0-47F0-8A0D-AACA6F1DEDCF}">
      <dsp:nvSpPr>
        <dsp:cNvPr id="0" name=""/>
        <dsp:cNvSpPr/>
      </dsp:nvSpPr>
      <dsp:spPr>
        <a:xfrm>
          <a:off x="6393" y="2722117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altLang="zh-TW" sz="29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6393" y="2722117"/>
        <a:ext cx="3206250" cy="720000"/>
      </dsp:txXfrm>
    </dsp:sp>
    <dsp:sp modelId="{7C33C357-4295-43C5-8279-87A82D946066}">
      <dsp:nvSpPr>
        <dsp:cNvPr id="0" name=""/>
        <dsp:cNvSpPr/>
      </dsp:nvSpPr>
      <dsp:spPr>
        <a:xfrm>
          <a:off x="4398956" y="157116"/>
          <a:ext cx="1955812" cy="1955812"/>
        </a:xfrm>
        <a:prstGeom prst="ellipse">
          <a:avLst/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769E2A-52AA-4E46-A424-BBB771FB9D2A}">
      <dsp:nvSpPr>
        <dsp:cNvPr id="0" name=""/>
        <dsp:cNvSpPr/>
      </dsp:nvSpPr>
      <dsp:spPr>
        <a:xfrm>
          <a:off x="4815768" y="573929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58E898-48B9-45DD-8D04-4C5D6F83165A}">
      <dsp:nvSpPr>
        <dsp:cNvPr id="0" name=""/>
        <dsp:cNvSpPr/>
      </dsp:nvSpPr>
      <dsp:spPr>
        <a:xfrm>
          <a:off x="3061276" y="2466920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altLang="zh-TW" sz="29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3061276" y="2466920"/>
        <a:ext cx="3206250" cy="720000"/>
      </dsp:txXfrm>
    </dsp:sp>
    <dsp:sp modelId="{F49D1810-723C-4403-A6BE-CC08F951A14C}">
      <dsp:nvSpPr>
        <dsp:cNvPr id="0" name=""/>
        <dsp:cNvSpPr/>
      </dsp:nvSpPr>
      <dsp:spPr>
        <a:xfrm>
          <a:off x="8166300" y="157116"/>
          <a:ext cx="1955812" cy="1955812"/>
        </a:xfrm>
        <a:prstGeom prst="ellipse">
          <a:avLst/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39693-9BF4-4156-9EB2-B514FD974217}">
      <dsp:nvSpPr>
        <dsp:cNvPr id="0" name=""/>
        <dsp:cNvSpPr/>
      </dsp:nvSpPr>
      <dsp:spPr>
        <a:xfrm>
          <a:off x="8583112" y="573929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9B7796-B53B-470F-BC60-95123BC384B9}">
      <dsp:nvSpPr>
        <dsp:cNvPr id="0" name=""/>
        <dsp:cNvSpPr/>
      </dsp:nvSpPr>
      <dsp:spPr>
        <a:xfrm>
          <a:off x="7541081" y="2722117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altLang="zh-TW" sz="29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7541081" y="2722117"/>
        <a:ext cx="32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圖示圓形標籤清單"/>
  <dgm:desc val="用來顯示不循序或群組的資訊區塊，以及相關視覺效果。最適合用於圖示或簡短文字字幕的小圖片。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0177C4F-8DAB-40BB-88DC-A8683E86509B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2023/8/26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4" name="頁尾預留位置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14T13:35:31.53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3210 11518 0,'0'-17'125,"18"17"-125,0-18 16,17 18-16,18-18 16,53 18-1,17 0 1,71 0 15,-70 0-31,175-17 16,37-1-1,-37 18 1,1 0 0,-53 0-1,88 0 1,177-35 0,-212 17-1,17-52 1,-140 34-1,87 36 1,71-35 0,247 35-1,-123-35 1,-71-18 0,-17 17 15,-36 36-16,53 0 1,229 0 0,-123 0-1,-106-17 1,-18 17 0,1 0-1,-18-71 1,-18 71-1,-247-17-15,53-19 16,-88 19 0,-35 17-1,-1 0 1,19-18 15,52-17-15,-18 17-1,18 1 1,1-1 0,-54 0-1,36-17 1,-54 35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14T13:35:33.46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2875 11201 0,'18'-18'63,"-1"0"-48,1 18-15,17 0 16,36 0 0,70-17-1,18 17 1,-71 0-16,194 0 15,53-18 1,0 18 0,89-35-1,34 0 1,213-1 0,-248 19-1,0 17 16,-17-36-15,17 1 0,-70-18-1,317 0 1,-158-17 0,17 70-1,-176-53 1,-18-18-1,18-17 1,0 35 0,35 0-1,194 53 1,-247 0 0,88-70-1,-70-36 1,-88 53 15,-36 18-15,-88 17-1,-88 18 1,-35 0 0,52 0-1,-70 18 173,-53 17-188,18 18 15,-18-18-15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14T14:01:03.3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10971 4251 0,'-17'0'32,"-1"0"-17,0 0 1,1 0-1,-36 18 1,0-1 0,-18 1-1,1 17 1,17-17 0,-18-18-1,-17 0 1,-35 17-1,52-17 1,-17 36 0,17-36-1,-17 0 1,18-36 0,-71 19-1,-18-36 1,53 18 15,0 17-15,18-35-1,-18 35 1,36 1 0,-19-1-1,-34-52 1,35 52-1,17 0 1,-17-35 0,0 18-1,52 17 1,19 18 0,-1-35-1,1 18 1,-19-19 15,36 19-15,-17-19-1,-1-17 1,0 18 0,1-18-1,-1-35 1,18 35-1,0 35-15,0-34 16,-18-1 0,18 17-1,0 1 1,0 0 62,18 17-78,17 1 16,1-54-1,-1 36 1,35-1 0,-34 19-1,34-36 1,-17 35-1,-35 1-15,52-19 16,1 1 0,-18 0-1,0-1 1,35 1 0,0-18-1,0 18 16,-17 17-15,-18 1 0,17-1-1,19-17 1,-1 17 0,88-52-1,36 34 1,-18 1-1,35 0 1,18 35 0,53 0-1,-53 0 1,-18 17 0,53 1-1,-158 53 1,17-54 15,-53 1-15,0 35-1,-17-36-15,52 1 16,-34 0 0,-19-1-1,1-17 1,-1 53-1,19-17 1,-37-19 0,19 71-1,-36-52 17,1-1-17,-19 0 1,-17-17 15,0 0 0,0-1 1,0 1-32,0-1 15,0 1 1,0 0-1,0 17 1,0 0 0,0 1-1,0-1 1,-17-18 0,-1 19-1,18-19 1,0 1 15,-18 0-15,1 17-1,17-17-15,-36-1 16,19 18 0,-54 36-1,54-36 1,-36 1-1,0 17 1,-53 52 0,18-34-1,17-36 1,36 0 0,-36 54-1,1-36 1,-1 17 15,-35-17-15,71-35-1,0-1 1,-18 1 0,0 17-1,0-35-15,0 53 16,-17-35-1,-19-1 1,1 19 0,0 34-1,0 1 1,-53 17 0,52-70 15,1-1-16,35 1 1,18 0 0,-18-1-1,0 1 1,18-18 0,-36 35-1,19-17 1,-37 17-1,1 18 1,18-18 0,-1 1-1,36-36 1</inkml:trace>
  <inkml:trace contextRef="#ctx0" brushRef="#br0" timeOffset="3873.79">16492 4057 0,'-17'0'16,"-1"0"-1,-35 35 1,-17 0 0,-1-17-1,0 0 1,-52 17 0,52 18-1,-17-35 16,0 17-31,18-35 16,-19 35 15,19-35-15,-36-17 0,53 17-16,-18 0 15,-17-18 1,53 18-1,-18 0 1,-17 0 0,17 0-1,17-18 1,1 1 0,-36-1-1,-34-17 1,16-18-1,19 35 1,-1 0 15,18 1-15,18 17 0,0-18-1,-18 1 1,-18 17-1,54 0 1,-19 0 0,19 0-1,-1-18 79,1 0-94,-1 1 16,0-1-1,18 0 1,-17-17 0,-1 0-1,18 0 1,0 17-16,0-17 15,0 17-15,0 0 16,0-17 0,0-18-1,35-35 1,1 17 0,-19 1-1,18 35 1,1-18-1,34-18 1,1-17 15,-18 35-15,35-18 0,-17 19-1,17-37 1,-35 19-1,35 17 1,35-35 0,-34 70-1,16-53 1,1 54 0,-18-36-1,18 18 1,-53-1-16,18 19 15,17 17 1,-18-18 0,19 0 15,-1-34-15,0 34-1,-53 18-15,36 0 16,17 0-1,-17 0 1,17 0 0,-35 0-1,0 0 1,-18 0 0,0 0-1,-17 0 1,-1 0-1,1 18 1,17-18 15,-17 17-15,0 1 15,-1-18-15,1 17-1,0 19 1,-1-19 0,1-17-1,-18 36 1,17-1 0,1 18-1,0 17 1,-1-34-16,1 17 15,-18-18 1,18 0 15,-18-17-15,0 17 0,17 53-1,-17-52 1,0 34-1,0-35 1,0 18 0,0 18-1,0 17 1,-35-53 0,35 1-1,-18-1 1,1 0-1,-1-17 1,0 52 15,1 1-15,-18-18 0,-1 0-1,19-18 1,-1 0-1,0 18 1,-17-18 0,-53 54-1,53-36 1,-1-1 0,-17-16-1,18 52 1,0-53-1,0 1 1,17-19 0,0 1 15,1-1 31</inkml:trace>
  <inkml:trace contextRef="#ctx0" brushRef="#br0" timeOffset="7665.09">12947 8767 0,'-18'0'31,"-17"0"1,-53 17-17,35-17 1,-35 0-1,-18 18 1,35-18 0,-17 0-1,70-18-15,-34 18 16,16-17 0,-34 17-1,-18-53 1,17 53-1,-70-53 1,70 35 0,-17 18-1,18-53 17,-19 35-17,-16 1 1,16-1-1,19-35 1,52 53 0,1-17 93,-1-1-109,0-35 16,18 18-1,-17-18-15,17-35 16,-36 17 15,36 18-15,0-35-1,0 35 1,18-35 0,-18 17-1,35 54 1,-35-54 0,18 18-1,0 0 1,17 0-1,18-52 1,17 52 0,-17-36-1,18 19 1,-18 35 0,35-1 15,-53 19-31,53-54 15,1 54 1,-37-19 0,37-17-1,-19 18 1,18 35 0,36-18-1,-54-17 1,19 35-1,-19-17 1,71 17 0,-35 0-1,18 0 1,-54 0 15,18 0-15,-17 35-1,17-35 1,-17 17 0,-36 1-1,0-18 1,0 18 0,-17-1-1,0-17 1,-18 18 15,17-18-31,1 18 16,0 17 15,-1 0-15,54 36 15,-36-18-16,-17 17 1,-1-35 0,1 1-1,0-1 1,-18-17 0,0-1-16,17 54 15,-17-53 1,0 17-1,0 0 1,0 18 0,0 18-1,-35-1 1,0-35 0,35 1-1,0-1 16,-18-17-15,0 17 0,1-18-1,-1 1 1,-17 0 0,17 17-1,1 0 1,-19 1-1,1-19 1,17 19 0,1-19-1,-1-17 1,-17 35 0,0 1 15,17-19-16,-17-17 1,-1 36 0,-52 34-1,35-35 1,-53 54 0,54-72-1,-19 1 1,0 0-1,-17 17 1,35-35 0,36 17-1,-1 1 204,18 0-188</inkml:trace>
  <inkml:trace contextRef="#ctx0" brushRef="#br0" timeOffset="11800.84">14517 17039 0,'-18'0'31,"1"0"-15,-72 0-1,19 0 1,-124 18-1,-141 17 1,-265 71 0,177-36-1,87-70 1,1-17 0,-18-1-1,18-17 16,212 35-31,17 0 16,-106 0 0,1 0-1,52 0 1,0 0 0,0 0-1,-35 0 1,18 0-1,0-18 1,-142-88 0,106 1-1,-17 34 1,70-35 0,36 18 15,-18-18-16,53 36 1,-1 17 0,37 0-1,-1 0 1,17 18 0,1-1-1,0-34 1,-53-36-1,52 18 1,1 35 0,35-35-1,0 17 1,0 18 0,0 0 15,71-17-16,-18 17 1,35 0 0,0-18-1,-18-17 1,1 53 0,0 0-1,17-18 1,0 0-1,0 0 1,-17 18 0,52-1-1,-35-17 1,1 18 0,52-36-1,53 1 1,0-36 15,35 53-15,-17-17-1,-124 34 1,18 1 0,0 35-1,52 0 1,36-35-1,71 0 1,-71 35 0,-35 0-1,-36 0 1,-17 0 0,0 0-1,-53 0 1,229 0-1,-17 0 1,17 0 0,-53 0-1,18 17 1,-18-34 0,-17 17-1,106 0 1,-142 0-1,18 0 1,18 0 0,-18 35-1,-36-18 1,1-17 0,159 53-1,-71-17 16,35 17-15,-18 17 0,19 18-1,-89-52 1,-89-19 0,1 36-1,-18-35 1,1 17-1,-1 0 1,35 71 0,-34-71-1,-1 54 1,18-1 0,-18 0-1,-18-17 1,-34-36-1,-19 0 17,1 0-17,0-17 1,-18 17 0,17-17-1,-17 17 1,18 18-1,-18 71 1,0-71 0,-18-1-1,-35 37 1,-35-19 0,35 18-1,-17-17 1,-54 17 15,36 0-15,0 1-1,0-19 1,-1 1 0,1-18-1,0 35 1,-71 53-1,18-53 1,18 0 0,-19-17-1,1-1 1,0-17 0,18 18-1,-89 35 1,106-53-1,0-36 17,18 1-17,-53 35 1,-35-18 0,70-17-1,0-18 1,36 0-1,-19 0 1,19 35 0,-18-35-1,17 0 1,-52 0 0,34 0-1,19 18 1,-18-18-1,-18 0 17,18 0-17,-18 0 1,0-36 0,0 36-1,18-17 1,0-1-1,52 18 1,1-18 0,18 18-1,-19 0 1,-52 0 0,0 0-1,17-17 1,1-1-1,-1 1 17,-17 17-17,-18-18 1,18-17 0,0 35-1,52-18 1,19 18 15,17-18 391,35-17-406</inkml:trace>
  <inkml:trace contextRef="#ctx0" brushRef="#br0" timeOffset="50455.35">17321 12577 0,'-17'0'15,"-1"0"-15,-17 17 16,17-17 0,-17 18-1,17-18-15,1 0 16,-1 0 0,0 0-1,-17 0 1,17 0-1,-52 0 1,17 0 0,-35 0-1,35 0 1,0 0 0,0-18 15,0 18-16,-53-35 1,36 0 0,-1-1-1,1-17 1,34 53 0,-17-35-1,-17 17 1,-1-17-1,36 0 1,17 17 0,1 18-1,17-17 1,0-1 0,-18 0-1,0-52 16,1-1-15,17-17 0,-18 0-1,1 17 1,17 18 0,0-17-1,0-1 1,0 36-1,0-18 1,0 35 0,0 1-1,0-18 1,0-18 0,17 0-1,18-53 16,1 53-15,34 0 0,-34 0-1,-1 18 1,0 0 0,36-71-1,-1 70 1,-34-16-1,-1-1 1,0 0 0,0 35-1,1-17 1,17-18 0,-18 35-1,0-35 16,36 36-31,-18-36 32,-1 17-17,37 1 1,-19-53 0,18 53-1,-52 17 1,-1 18-1,-17-18 1,52 1 0,54-18-1,-71 17 1,-18 18 0,0-18-1,0 18 1,36-35 15,-36 35-15,-17 0 31,0 0 15,-1 0-46,1 0-16,-1 0 15,1 0 1,17 0 0,18 0 15,0 0-16,-18 0-15,18 0 32,-17 0-17,-1 0 1,18 35 0,-36-35-16,36 18 15,-17-18 1,-36 18-1,35-18 1,-17 0 0,-1 17-1,-17 1 1,18-1 78,0-17-79,-18 18 1,17 0 0,1 17-1,-1 0 1,19 1-1,-19-1 1,1 0 0,0-17-1,-18-1-15,17 1 32,-17 0-17,18-1 1,-18 1 31,18 0-32,-18-1-15,17 19 16,-17-19 0,18 18-1,-18 1 16,0-19-15,0 1 15,0 0-31,0-1 32,0 1-17,0 17-15,0-17 16,0-1-1,0 1 17,0 0-17,0 35 1,0-18 0,0-17-1,0-1 1,0 1-16,0-1 15,0 1 1,0 0 0,0-1-1,0 1 1,0 17 0,0-17-1,-18 0 1,18-1-1,0 1 17,-17 0-17,17 17 1,-18 0 0,0 0-1,1 1 1,17-1-1,-18-17 1,0-1 0,1 18-1,-1-17 1,18 17 0,-35 1-1,17-1 1,-17 35-1,17-34 17,1-1-17,-19 0 1,19 1 0,-19-19-1,19 1 16,-1 17-15,-17 0 0,17-17-16,1 17 15,-36 36 1,35-53 0,0 17-1,1-18 16,-1 1 16,0 0-31,-17 17 0,18-17-1,-1 17 1,-17 0-1,17-17 1,-17-1 0,17 19-1,0-36-15,-17 35 16,0-17 0,17 17-1,-17-17 1,0-1-1,-18 19 1,0 16 15,18-34-15,17 0 0,0-1-1,-35 1 16,0 17-15,36 1 0,-18-19-1,-1 1 1,19-1 0,-1-17-1,0 18 1,1 0-1,17-1 1,-36-17 0,36 18 15,-17-18 0,-1 18 16,1-18-16,17 17 1,-18 1-17,0-18 1,18 18-1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14T19:35:44.703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23336 14270 0,'18'0'172,"0"0"-156,-1 0-1,1 0 1,-1 0 0,1 0-1,0 0 1,-1 0 0,36 0-1,0 0 1,-18 0-1,-17 0 1,88 0 0,-53 0-1,17 35 1,19-35 0,-19 0-1,1 0 1,-18 0 15,-18 0-15,-17 0-1,34 0 1,37 0 0,-1 0-1,-53 0 1,36 0-1,-18 0 1,0 0 0,-1 0-1,1 0 1,-17 0 0,-1 0-1,0 0 1,18 0 15,18 0-15,-18 0-1,35 0 1,-71 0 0,36 0-1,71-18 1,-89 18-1,18 0 1,-35-17 0,17 17-1,-17 0 1,-1 0 0,18-18-1,18 18 1,-17 0-1,-1-17 17,0 17-17,18 0 1,-35 0-16,-1 0 16,19 0-1,-1 0 1,18 0-1,0 0 1,70 0 0,-35 0-1,-35 0 1,0 0 0,0 0-1,-18 0 1,18 0 15,-17 0-15,-19 0-1,1 0 48,0-18-48,-1 18-15,1 0 16,35 0 78,0 0-79,-36 0 1,19 0 0,17 0-1,-1 0 1,19 0 0,-36 0-1,89 0 1,-89 0-1,-17 0 1,17 0 0,-17 0-1,17 0 1,0 0 0,-17 0-1,17 0 1,-17 18-1,17-18 17,0 0-17,-17 17 1,17-17 0,-17 0-1,-1 0 1,1 18 62,0-18-62,-1 0 140,1 0-156,0 0 15,-1 0 1,36 17 0,18-17-1,-54 18 1,-17 0 109,-17-18-109,-1 0 15,0 17-16,-34 1 1,-37 0 0,-16 17-1</inkml:trace>
  <inkml:trace contextRef="#ctx0" brushRef="#br0" timeOffset="4786.81">23336 14252 0,'18'0'109,"0"0"-109,17 0 16,-18 0-16,36 0 16,18 0-1,52 0 1,-17 0 0,0 0-1,-35 18 1,-1-1-1,1 1 1,17 17 0,0-35 15,-53 0-15,18 0-1,35 0 1,-35 0-1,18 0 1,0 18 0,-1-18-1,-17 0 1,18 0 0,17 0-1,-18 0 1,18 0-1,1 18 1,-19-18 0,18 0 15,1 17-15,-19-17-1,-17 0 1,0 0-1,0 0-15,17 0 16,19 0 0,-19 0-1,18 0 1,-35 0 0,-17 0-1,-1 0 1,0 0-1,18 0 1,-35 0 15,-1 0-15,19 0 0,-1 0-1,0 0 1,0 0-1,1 0 1,-1 0 0,36 0-1,-18 0 1,-1-17 0,-16 17-1,17 0 1,0 0-1,35 0 1,-18-18 0,-34 18 15,34 0-15,18 0-1,-17 0 1,17 35-1,0-17 1,-17 0 0,-54-18-1,1 0 1,0 17 0,-1-17 77,1 0-61,0 0-1,-1 0 0,1 0-15,-53 0 93,-1 0-109,-17 0 16,18 0-16,-35 0 31,-54 36-15,1-19-1,70 1 1,-18-18-1,-17 0 1,17 0 0,-17 0-1,-35 17 1,52-17 0,18 0-1,18 0 1,-53 0-1,17 0 1,1 18 0,17-18 15,18 0-15,-18 0-1,-36 0 1,1 0-1,18-18 1,-54 1 0,36-1-1,-18 18 1,-17-53 0,-18 36-1,35-36 1,0 17-1,-18-17 1,36 36 0,0-1 15,18 18-15,17-17-1,-18 17 1,0 0-1,1 0 1,-1 0 0,-17 0-1,-18 0 1,18 0 0,-18 0-1,0 0 1,1 0-1,-1-18 1,0 18 0,18 0-1,53 0 17,17 0-17,0 0 32,1 0-16,-1 0-15,0 0-16,-35 18 16,18-1-1,0-17 1,17 0 15,36 0 94,17 0-125,-17 0 16,35 0-1,35 0 1,35 0 0,-52 0-1,17 0 1,-17 0-1,-1 0 1,18 0 0,54 35-1,-19-35 17,-52 36-17,17-36 1,-18 0-1,18 0 1,-17 0 0,17 0-1,18 0 1,-53 0 0,35 0-1,-17-18 1,17 18-1,-18 0 1,54-18 0,-71 18-1,35 0 1,-17 0 15,17 0-15,-18-17-1,19 17 1,-37 0 0,-34 0-1,17 0 1,54 0 0,-1 0-1,-35-18 1,-18 18-1,0 0 1,18-17 0,0 17-1,35 0 1,-52 0 0,-1 0-1,0 0 1,-17 0-1,17 0 1,0 0 0,36 0-1,-18-18 1,-18 18 0,0 0 30,-17 0-30,17 0 0,1 0-1,-1 0 1,-18 0-16,19 0 31,17 0-15,-18 0-1,0 18 1,0-18 0,1 17-1,-1 1 1,-17-18 171,-1 0-171,-52 17 62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14T17:33:39.43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25312 6685 0,'0'18'172,"0"-1"-172,-18-17 16,18 36-1,0-19 1,0 1 0,0 0 15,-17-1-15,17 19-1,0-19 1,0 1-16,0-1 15,0 1 1,-18-18 0,0 18 46,1-1-46,-1 1-1,18 0 1,18-36 250,-1 0-266,71-17 15,-52-18 1,-19 36-16,19-19 16,-19 19-1,1-1 1,0 18 124,-18-18-124,17 1 0,1-1-1,-1 0 1,72-35 0,-54 18-1,-17 18 63,-1-1-62,1 18-16,-18-18 16,0 36 124,0 0-140,0 17 16,0 0-16,0 36 15,0-36 1,0 18 0,0-35-1,-18 34 1,-17-16 15,17-1-15,1 0-1,17-17 1,-18-18 15,36 0 204,-1 0-235,19-18 15,16 1 1,1-19 0,-35 36-16,53-53 15,-36 18 1,-17 35-1,-18-17-15,17 17 16,1 0 0,17-18-1,0-17 1,-17 35 15,0 0-15,-1-18 15,1 18-31,0-18 16,70-35-1,-88 36 220,0 34-17,-18 19-202,18 34 0,0-17-1,0-18 1,-18 1 0,1-19 62,17 1-63,-18 0 1,18-1 0,-17 1 15,17 0-16,0-1 1,35-34 93,0 17-93,18-36-16,35 1 16,0-36-1,1 1 1,-36 52 0,-36 1 15,18-1 16,1 0-47,17 1 15,35-54 1,-35 53 0,-36 18-1,-17 36 220,0-19-220,0 19-15,0-1 16,0 53-1,0-70-15,0-1 16,-17-17 15,17 18 16,-18 0-16,18-1-15,18-17 187,17-17-203,18-19 16,-18 1-16,18-18 15,0 18 1,-18 17 0,-17 18-1,17-17 1,1 17 0,-19 0-1,-17-18 1,18 18 46,-1 0-30,1-18-1,0 18-16,-1 0 1,1 0 31,0 0-31,-1 0-16,-17 36 46,-17-19-30,-1 36-16,0-17 16,1-1-1,-1 0 1,-17 0 0,17 1 15,-17-1-16,35-17 1,35-18 203,0 0-204,18-36 1,-35 19-16,17 17 16,53-36-1,-17 1 1,52-35 0,-87 52-1,-19 18 16,1 0-15,0 0 62,-1 0 0,1 0-31,35-35-47,-18-1 16,0 19-16,18-19 15,18 19 1,-53 17 0,34-18-1,-34 18 79,-36 0 78,1 35-172,17-17 16,-18 0-16,1-1 15,-36 54 16,35-53-15,0 17-16,18-18 16,-17 1-1,34-18 188,1 0-203,0 0 16,35-18 0,17 1-1,-17-1 1,-18 1 0,-17 17-1,0 0 1,-1 0 31,1 0-32,-1-18 1,19 18-16,34-18 16,-34 18-1,-36-17 16,17 17 63,1 0-78,0-18-1,-1 18-15,54-18 16,-18-17 0,17 0-1,-35 17 1,-17 18 109,-18 18 16,-18 17-141,18-17 15,-17-1-15,-18 72 31,-1 16-15,36-87 0,-17 0-16,17-1 15,35-17 220,-17 0-235,17-17 15,53-54 1,0 1 0,0-19-1,1 54 1,-72 17-1,1 18 17,0 0 15,-1 0 15,1 0-31,-18 18 94,0 0-109,0-1 0,0 19-16,0-19 0,-18 36 15,-17 0 1,17 0-1,1-18 1,-1-17 15,36-18 126,-1 0-142,1 0-15,70-18 16,-35-35-1,0 36 17,-18-36-17,36 35 1,-36-35 0,-17 53-16,17-17 171,-17-1-155,-1 0 0,18 1 31,-17-1-32,0 0 1,-18 36 249,-18 17-249,0-17-16,1 35 16,-18 0-1,35 0 1,17-53 234,1 0-250,17 0 16,-17 0-16,35-36 15,17 1 1,-17 18-1,-35-1 17,-1 18-1,1 0 16,0 0 0,-1-18-32,1 18 1,0 0 31,-1-17 125,-17 34-32,0 1-140,0 0 16,0-1 0,-17 54-1,17-54 1,0 1-1,17-18 157,1 0-172,0 0 16,17-18 0,0-17-1,18-18 1,-18 18-1,-35 17-15,36 1 16,-19 17 0,1-18 156,-1 18-172,1 0 15,-18-18 1,35 18-1,-17-17 1,0 17 0,-1 0 46,1 0 1,-18 17-32,0 1-15,0 17-1,0 18-15,-18 0 16,18-18-1,18-35 173,0 0-172,-1 0-16,1 0 15,0-17 1,17 17-1,-18 0 1,1-18 0,0 18-1,-1 0 1,1 0 15,0 0-31,-1-18 16,1 18-1,0 0 64,-1-17-64,1-1 345,-1 1-345,-17-1-15,36-17 16,-1-1-1,-17 36 173,-1 0-157,1 0-31,-18 18 188,-18 0-173,18 17-15,-17 0 16,17-17 0,17-18 187,1 0-188,17-18-15,-17 1 16,17-1 0,0-17-1,1 17 1,-19 18 15,1 0 16,-36 0 187,1 18-218,17-1 0,-36 36-1,19-35 1</inkml:trace>
  <inkml:trace contextRef="#ctx0" brushRef="#br0" timeOffset="15290.31">25294 6738 0,'-17'0'78,"-1"18"-63,0-18 1,18 17-16,-17 1 16,17 0-1,-18-1 1,0 19 0,18-19-1,0 1 1,18-18 203,-18-18-204,18 1 1,-1-1-16,19 0 15,-1 1 1,0-19 0,0 19-1,1-19 1,17 19 0,-36 17-16,1 0 15,-18-18 16,-18 18 110,-35 18-125,53-1-16,-35 36 15,0-17 1,-1 34 0,19-35 15,-18 18-16,-1-17 1,1 34 0,17-52-16,1-1 15,34-17 79,19-35-78,-1 18-16,18-19 15,17-17 1,1 0 0,-1 18-1,-34 0 1,-36 17 15,17 18 0,1-17 1,0-1-32,-1 18 31,-17-18-16,18 1 1,0-1 0,17-17-1,-18 17 1,-34 36 156,17-1-157,-18-17-15,18 18 16,-53 35 0,36 0-16,-1-18 15,18-17 1,-18-1 46,1-17-46,34 0 78,19-17-79,17-1-15,52-52 16,-52 34 0,-17 19-1,52-1 1,-53 18 0,-17-18-1,-36 18 141,-17 18-140,-18 0 0,18 17-16,-54 36 15,54-36 1,17-18 0,1 1-1,-1-18 32,18 18-31,18-18 77,-1 0-77,54-18-16,0-35 16,-1 36-1,195-107 1,-159 106 0,-18 1-1,-106 52 204,0-17-203,1-1-16,-1 54 15,18-53-15,-17-1 16,34-17 156,1 0-157,17-17-15,53-1 16,18 0 0,-35 1-1,-18-1 1,-36 18-16,-34 18 140,-1-1-124,-17 1-16,35 17 16,-36-17-1,19-1 1,34-17 78,1-17-94,17 17 15,-17-53 1,35 35 0,35-35-1,-17 36 1,-36-1-1,18 18 1,-53-18 0,17 18 15,-34 36 156,-18 17-171,17-18-16,18-17 16,-18-1-16,18 18 15,18-52 95,0 17-110,-1-18 15,1 18 1,17-17 0,18-19-1,35 19 1,-52-36-16,16 35 15,-16 0 1,-19 18 0,-34 18 124,-1-18-124,-35 53 0,18 0-1,17-18 1,36-52 140,0 17-140,17-18-16,-18 0 15,54-17 1,-36 17 0,1 1-1,-1 17 1,-53 0 93,-17 17-109,17 1 16,1 0-16,-36 17 15,17 0 1,1 0 15,0-35-15,53 0 78,-1 0-94,1 0 15,70-35 1,-35 18 0,35-36-1,36 0 1,-36 35-1,-53 0 1,-53 18 125,-35 36-126,36-19-15,-1 1 16,-17 17 0,17 1-1,-17-1 1,17-18-16,18 1 15,36-36 79,17 1-94,-18 17 16,18-35-1,-18 17 1,-17 18-16,-1 0 16,1 0-1,0-18 48,-36 18 109,-17 18-172,-1 0 15,-17 34 1,36-34 0,-1-18-1,71 0 141,-18 0-156,1 0 16,17-18-16,-18 1 16,53-36-1,36 0 1,-107 35 0,1 18 15,-1 0-16,-34 18 110,-1 0-109,1-1-16,-1 19 16,-17-19-1,17 1 1,36-18 109,-1-18-125,19 1 16,52-19-1,-53 19 1,18-1-1,-18 0 1,0-17 0,1 17-1,-36 36 157,0 0-172,-18-18 16,0 17-1,1 1-15,-36 17 16,18 1 0,35-19-1,17-17 110,1 0-109,0 0 0,-1-17-1,36 17 1,-18-36-1,36 19 1,-106 34 156,17 1-156,-35 17-1,35-17 1,-17 17-1,0-17 1,35-1 0,18-17 46,-1 0-46,18-17-16,-17-1 15,53 0 1,-18-17 0,-36 35-1,1 0 1,0 0 0,-1-17 30,1 17-30,-1 0 0,-34 0 156,-1 0-157,1 0 1,-1 17 15,36-34 125,17-36-140,-18 35-16,1 0 16,17 1-1,1-19 1,-19 36-1,1 0 173,0-17-188,-1 17 16,-17 17 140,-17 36-156,-1-53 15,0 18 1,1 0-16,34-18 219,19 0-219,-19 0 15,18 0-15,1-18 16,34 0 0,-34-35-1,-19 53-15,18-17 16,-35 34 93,-17 1-93,-1-18 15,1 0-15,-19 35-1,1 1 1,17-19 0,1 1 77,-1-18-61,0 18-32,1 17 15,-18 0 1,35-17 0,17-18 62,1 0-78,17 0 15,0-18-15,18 0 16,18 1 0,-36-1 15,-17 18 16,-1 0-32,1-17 1,35 17 0,-35-18-1,35 0 1,-36 18 31,1 0-32,-1 0 32,-34 0 31,-1 18-62,1-18 0,-19 53-1,-17-18 1,36 0-1,52-35 142,0 0-157,18-17 15,18-36 1,-54 35 0,19-17-1,-19 35 1,1 0 31,0 0-32,-1 0-15,1-18 16,-1 18 0,-34 0 202,-18 36-218,-1-1 16,-17 0-16,36 36 16,-1-36-1,0-35-15,36 0 94,17 0-78,1 0-16,-19-18 15,71-52 1,1 17-1,34-71 1,-52 89 0,-36 0-1,-17 35 1,-1 0 78,-17 17-32,0 1-46,-17 0-1,17 17-15,0 18 16,0-18 0,-18 0-1,36-35 63,-1 0-62,1-17 0,0 17-16,-1 0 15,1-18 126,-18 1-125,17 17-1,-17 17 141,0 1-156,-17-1 16,34-17 109,1-17-125,17-18 16,1-1-1,-54 36 157,0 18-172,1 17 16,-1 18-16,-17 0 31,35-18-15,17-35 46,1-17-62,70-54 16,-17 1-1,-36 34 1,36-34 0,17 34-1,-71 36 1,1 0 0,0 0 30,-18 18-30,0 0 0,0-1-1,0 1-15,-18 0 16,0 17 0,-17 18-1,18-36 1,-19 19-1,19-19 1,17 1 0,17-18 93,19 0-93,34-88-1,-35 53 1,-17-1 0,0 19-1,-18 34 173,0 19-188,0-19 15,0 1 1,0-1 0,17-17 15,1 0 0,17 0-15,-17 0-1,0 0 1,-1 0 15,-34 0 79,-19 36-95,19-19-15,17 1 16,0 17-1,17-35 64,19-17-64,-1-19-15,53-34 16,-70 35 15,-18 52 16,-18 1 31,0-1-62,1-17-1,17 18-15,17-18 94,1 0-94,17-18 16,1 1-1,-19-1 1,1 18 0,-53 0 155,17 0-155,-17 0 0,17 0-1,-17 0-15,-18 0 16,18 0 0,35 18-1,17-18 126,18-18-126,-17 1 1,35-19-16,-35-17 16,-18 36 15,-18 17 47,0 0-78,1 0 16,-36 17-1,35-17-15,1 18 16,-36 53 0,35-54-1,0-17 329,1 0-344,-1 0 16</inkml:trace>
  <inkml:trace contextRef="#ctx0" brushRef="#br0" timeOffset="18163.82">26088 6914 0,'-18'53'94,"-17"-35"-94,17 0 16,-17 17-1,53-35 126,-1-18-141,19 1 15,-19 17 1,1-18-16,17-17 16,-17 35-1,-18-18 1,17 0 78,-17 1-47,-17 17 109,-1 0-156,1 17 15,-19 1-15,-52 17 16,35 1 0,36-36-1,34 0 63,18-36-62,1 1-16,17-18 16,-18 18-1,0 17 1,-17 18 0,-18-17-1,-18 17 110,-17 35-125,0 18 16,-54 0-1,19-18 1,52-17 0,54-18 77,-19-18-77,1 0-16,35-35 16,-36 53-16,-17-17 31,-35 34 78,-18 19-109,18-19 16,-53 19 0,70-19-1,36-17 95,-1-17-110,19-19 15,-19 36 1,1-17-16</inkml:trace>
  <inkml:trace contextRef="#ctx0" brushRef="#br0" timeOffset="19684.59">25506 6914 0,'-18'0'47,"1"0"-32,-19 18-15,19-18 16,17 18 0,-36-18-1,54 0 188,17-53-203,18 35 16,35-35 0,-17 0-1,-1 18 1,-70 17-1,-35 18 157,18 18-172,-72 17 16,36 36 0,18-53-1,18-1 1,34-52 124,18 17-124,1 1-16,17-1 16,0 0-1,-1 1 1,-16-1 0,-19 18-1</inkml:trace>
  <inkml:trace contextRef="#ctx0" brushRef="#br0" timeOffset="23582.53">26335 6879 0,'0'0'0,"-18"0"0,-35 18 15,-35 17 1,123-35 78,18-18-79,-35-17-15,17 0 16,53-18 0,-35 35-1,-17 1 1,-54 17 140,0 17-140,1 19-16,-19-19 15,-52 54 1,35-36 0,36-17-1,17-1 1,35-34 62,-17 17-78,-1-18 16,1 18-16,-1 0 15,1-18 1,53-34 15,-36 16-15,0 19-1,-52 17 95,-1 0-110,18 17 15,-18-17 1,18 18 0,-35 0-1,17 17 1,-17-18-1,17 1 17,1 0-17,52-18 63,0-18-78,18 0 16,0-52 0,35 35-1,-17-1 1,-18 1 0,-35 35-1,-36 18 173,-17-1-173,-1 19-15,1-1 16,-18 0 0,18 18-1,17-35 1,36-18 109,0-18-110,34 18-15,-16 0 16,-19 0 0,19-18-1,-1 1 1,-17 17 0,-1-18-1,1 18 1,17 0-1,-17 0 17,-1-17-17,-34 17 235,-1 0-234,0 17-16,36-17 156,0 0-140,-36 18 187,18 17-187,0-17-16,0-1 15,18-17 63,17-17-62,-17-1 0,17 0-16,-17 18 15,17-17 1,-18 17 156,-17 17-125,0 1-32,36-36 79,17 1-78,-18-1-16,0 1 15,-17-1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14T18:51:35.41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1076 4516 0,'18'0'16,"-1"0"15,1 0-16,0 0 1,17-18 0,0 18-1,53-18 1,18 18 0,-35 0-1,17 0 1,-18 0-1,19 18 1,34 35 0,-70-36 15,18 1-15,-19-18-1,1 18 1,-17-18-1,-19 0 1,1 0-16,35 35 16,35-17-1,-17-1 1,-36-17 0,-17 0-1,-54 0 95,1 0-110,17 0 15,-70 0 1,35 18-1,-17 17 1,-89 0 0,53-17-1,-35 35 1,35-35 0,-17-18-1,-54 53 1,19-18-1,16 0 1,54-17 0,53-18-1,17 0 1,18 17 46,-17-17-46,-1 18 0,0 0-1,1-18 1,34 0 62,19 0-78,105-53 16,-71 18-16,124-1 15,-88 1 1,-18 0 15,-52 35-31,52-18 16,-18 0-1,19-17 1,-19 35 0,-17-18-1,18 18 1,-1 0 0,54-52-1,-36 34 1,-18 0-1,19 18 1,-19 0 0,54 0-1,-71 0 1,-71 18 156,-17 0-172,-54 17 15,-52 18 1,-53 35 0,-88 35-1,35-17 1,88-18 15,71 1-15,0-19-1,53-52-15,17-18 16,0 0 0,1 17-1,-1-17 1,71 0 62,18 0-62,17-35-16,265-53 15,-1 0 1,-16 70 0,-72-17-1,-123 35 16,-70 0-15,-54 0 0,-34 0 15,-1 18-15,-141 52-1,-158 36 1,-71 17-1,35 1 1,-17-1 0,17 1-1,-141 35 1,335-107 0,53 1-1,89-53 16,52 0 1,0-17-17,89-36 1,176-35 0,88-1-1,211-34 1,-263 88-1,-37 17 1,-157-35 0,-90 36-1,-69 17 79,-18 17-94,-1 1 16,-52 35-1,-71-18 1,-70 53 0,-141 18-1,70-18 1,123 18-1,89-18 1,53-35 0,17-53-16,53 0 78,54 0-63,17 0-15,-18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14T18:51:55.96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1058 4762 0,'36'0'47,"-19"0"-31,89 0-1,35-35 1,-53 18-1,-17-1 1,17 18 0,-17 0-1,-1-18 1,-52 18 0,0 0-1,-1-17 1,18 17-1,-17-18-15,0 18 16,-1-18 0,1 1 234,17-1-235,36-17-15,-1 17 16,-52 18 0,-53 0 155,-36 0-155,18 35-16,-105 1 16,-1 17-1,71-18 1,-36 35 0,-158 89 15,88-106-16,70-18-15,-34 36 16,34-18 0,18-18-1,36-17 1,34-18 0,72 0 62,-19-18-78,36 1 15,53-36-15,53-53 16,35 35 0,-35 1 15,-89 34-31,36-17 15,-35 18 1,-1 18 0,-52 17-1,17-18 1,-53 18 78,-52 0-79,17 0-15,-176 0 16,-106 53 0,282-36 15,35 1-16,0-18 1,54 0 47,34-53-63,-17 36 15,35-1-15,0-17 16,301-89-1,-160 71 1,-35 0 0,18 36-1,-18-1 1,-89 18 0,-34 0-1,-71 18 16,0-1 1,-18 1-17,-17 17-15,-36 18 16,-87 35 0,-460 89-1,107 17 1,105 0-1,265-106 1,53-17 0,17-19-1,71-34 1,36-18 15,69-18-15,125-34-1,211-37 1,-18 36 0,-123 1-1,-124-1 1,-35 53 0,-88 0-1,-35 0 1,-36 17 31,-17 1-32,-18 35-15,-106 35 16,-193 35 0,122-70-16,-158 71 15,141-18 16,159-18-15,18-18 0,70-52-1,70-53 17,89-18-17,229-71 1,18 19-1,-54-19 1,-69 36 0,-178 17-1,-69 54-15,-19 17 16,-34 0 31,-19 53-32,-122 35 1,-160 35 0,-35-17-1,1 18 1,175-1 0,54 18-1,105-123 1,36-18 31,70-53-32,106-18-15,159-34 16,0-19 0,-36 36-1,-211 53 16,-89 35-31,-52 35 63,-35 18-63,-36-18 16,-212 124-1,-17 17 1,88 18-1,159-70 1,-35-36 0,34 0-1,36-53 1,18 1 0,70-54 30,71-35-30,159-53 0,105-17-1,-52-1 1,-124 89 0,-106 0-1,-35 35 1,-35 0-1,-36 17 32,-53 36-47,-34 36 16,-89-19 0,-89 36-1,248-53-15,-53 35 16,35-35 15,35-53-15,54 0 31,210-53-32,107-70 1,0-1-1,35 1 1,-353 105 0,-70 36 46,-71 35-62,-70-1 16,-1 1-1,-299 71 1,35-1 0,300-17-1,88-53 1,106-88 46,35 17-62,53-52 16,36-19 0,-71 1-1,-89 88 1,-17 18 62,0-1-62,18 1-1</inkml:trace>
  <inkml:trace contextRef="#ctx0" brushRef="#br0" timeOffset="3972.85">5450 4657 0,'-17'0'16,"-19"0"-16,-52 35 16,-18-17-1,-88 52 1,-176 54 15,-53-36-31,70 35 31,71-17-15,105-18 0,160-88-1,17 18 1,35-18 31,35-35-47,160-71 15,87 18 1,1-36 0,-36 18-1,-17-35 1,-177 53-1,-71 53 17,-52 35 30,-35 17-46,17 1-16,0 0 15,-18 17 1,-70 0 0,-88 18-1,-36 0 1,89 0 0,158-53-16,1 18 15,87-18 16,89-71 1,70-17-17,124-18 1,-36-17 0,-264 87-16,0-17 15,-70 53 48,-36 36-63,-53-1 15,-71 35-15,-175 36 16,158 0 0,141-106-1,17 18 1,89-18 62,18-53-62,35 18-16,35-36 15,35-17 1,-123 35-16,0 35 15,-35 18 1,-54 36 31,-16-19-47,-107 71 16,-159 36-1,142-36 1,88 0-1,52 0 1,36-35 15,0-35-31,53-18 16,53 0 0,194-53-1,53-35 1,-106 35-1,-177 35 1,-105 54 47,-35 17-63,-177 70 15,-141 0 1,-283 160-1,565-142 17,18-53-17,53-35 1,35-35 0,53-18-1,106-53 1,370-106-1,-176 35 1,-36 1 0,-229 70-1,-70 35 1,-71 18 46,-18 36-62,-17 17 16,-282 70 0,-18 53-1,88 1 1,159-54 0,53-35-1,70-35 1,18-35-16,88-18 31,477-141-15,-54-53-1,-17-35 1,-141 105 0,-212 54-1,-123 70 1,-71 35 15,-53 18-15,-71 53-1,36-53-15,-317 193 16,-72 90 0,125-54-1,246-71 1,36-87-1,70-36 1,106-105 31,70-36-31,212-106-1,194-53 1,-211 106-1,-142 1 17,-88 52-17,-35 35 1,-35 18 0,-53 0 30,-36 18-46,1 35 16,-107 35 0,-87 18-1,52-1 1,88-34 0,89-1-1,106-70 16,-18 0-31,264-105 16,212-72 0,-158-17 15,-89 53-15,-247 88-1,-70 71 16,-36 35-31,-123 35 16,-158 71 0,140-53-1,106-18 1,-17 0 0,17-18-1,71-17 1,70-53 31,35-53-47,71-70 31,142-18-15,-1 35-1,-194 88-15,71-87 16,-89 52-1,-34 35 1,-89 36 31,-18 17-47,-17 18 16,-459 123-1,142 18 1,87-17-1,159-19 1,124-87 0,35-53 15,53-54-15,0 1-1,17-18-15,230-53 16,53-52-1,-35 52 1,-195 18 0,-105 70-1,-36 36 48,-35 17-63,-35 35 15,0 19 1,17-37 0,54-34-1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14T18:53:30.78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3404 6156 0,'18'0'437,"0"0"-421,-1 0 15,1 0 47,-1 0 47,1 0-31,0 0 125,-1 0-157,1 0 32,0 0 109,-1 0 78,1 0-265,0 0 125,-18-18 31,0 1 265,0-1-281,0 0-140,0 1 0,0-1-1,0 0 173,0 1-16,0-1-157,0 1 1,0-1-1,0 0 1,0 1 0,0-1 15,0 0 47,0 1-62,0-1 218,0 0-109,0 1-109,0-1-16,0 1 15,0-1 1</inkml:trace>
  <inkml:trace contextRef="#ctx0" brushRef="#br0" timeOffset="5452.56">4498 6103 0,'0'-18'453,"-18"18"-437,18-17-1,0-1 32,0 0-31,0 1 124,0-1-124,-17 1 47,17-1-63,0 0 31,0 1 16,0-1-16,0 0-15,0 1 374,0-1-374,0 0-16,0 1 15,0-1 1,0 1 0,0-1 109,0 0 140,-18 1-249,18-1 0,0 0 124</inkml:trace>
  <inkml:trace contextRef="#ctx0" brushRef="#br0" timeOffset="10865.88">3281 6191 0,'17'0'516,"1"0"-313,0-17-156,-1 17 78,1 0 391,0 0-438,-1 0 515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FE6ED9D6-F524-4813-AE93-00E399B22F27}" type="datetime1">
              <a:rPr lang="zh-TW" altLang="en-US" smtClean="0"/>
              <a:pPr/>
              <a:t>2023/8/26</a:t>
            </a:fld>
            <a:endParaRPr lang="zh-TW" altLang="en-US" dirty="0"/>
          </a:p>
        </p:txBody>
      </p:sp>
      <p:sp>
        <p:nvSpPr>
          <p:cNvPr id="4" name="投影片圖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dirty="0"/>
              <a:t>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8530193B-564F-4854-8A52-728F3FB19C85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  <a:sym typeface="Microsoft JhengHei UI" panose="020B0604030504040204" pitchFamily="34" charset="-12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  <a:sym typeface="Microsoft JhengHei UI" panose="020B0604030504040204" pitchFamily="34" charset="-12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  <a:sym typeface="Microsoft JhengHei UI" panose="020B0604030504040204" pitchFamily="34" charset="-12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  <a:sym typeface="Microsoft JhengHei UI" panose="020B0604030504040204" pitchFamily="34" charset="-12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  <a:sym typeface="Microsoft JhengHei UI" panose="020B0604030504040204" pitchFamily="34" charset="-12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pPr/>
              <a:t>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71759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pPr/>
              <a:t>13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09083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pPr/>
              <a:t>14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61793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altLang="zh-TW" smtClean="0"/>
              <a:pPr/>
              <a:t>16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28632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pPr/>
              <a:t>18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16480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F937A20-946F-4FE9-9157-769BA906E7B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13773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pPr/>
              <a:t>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4646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pPr/>
              <a:t>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65510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pPr/>
              <a:t>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3882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pPr/>
              <a:t>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10700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pPr/>
              <a:t>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95412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pPr/>
              <a:t>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413489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pPr/>
              <a:t>9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721889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dirty="0"/>
              <a:t>按一下以編輯頁面標題</a:t>
            </a: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 dirty="0"/>
              <a:t>副標題</a:t>
            </a:r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7" name="頁尾預留位置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r>
              <a:rPr lang="zh-TW" altLang="en-US" dirty="0"/>
              <a:t>新增頁尾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感謝您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2" name="圖片預留位置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rtlCol="0" anchor="t">
            <a:noAutofit/>
          </a:bodyPr>
          <a:lstStyle>
            <a:lvl1pPr marL="0" indent="0" algn="ctr">
              <a:buNone/>
              <a:defRPr sz="1200" i="1"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dirty="0"/>
              <a:t>插入或拖放相片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dirty="0"/>
              <a:t>感謝您</a:t>
            </a:r>
          </a:p>
        </p:txBody>
      </p:sp>
      <p:sp>
        <p:nvSpPr>
          <p:cNvPr id="7" name="文字預留位置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 dirty="0"/>
              <a:t>全名</a:t>
            </a:r>
          </a:p>
        </p:txBody>
      </p:sp>
      <p:sp>
        <p:nvSpPr>
          <p:cNvPr id="8" name="文字預留位置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 dirty="0"/>
              <a:t>電話號碼</a:t>
            </a:r>
          </a:p>
        </p:txBody>
      </p:sp>
      <p:sp>
        <p:nvSpPr>
          <p:cNvPr id="9" name="文字預留位置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 dirty="0"/>
              <a:t>電子郵件或社交媒體控制代碼</a:t>
            </a:r>
          </a:p>
        </p:txBody>
      </p:sp>
      <p:sp>
        <p:nvSpPr>
          <p:cNvPr id="10" name="文字預留位置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 dirty="0"/>
              <a:t>公司網站</a:t>
            </a:r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TW" altLang="en-US" dirty="0"/>
              <a:t>按一下以編輯頁面標題</a:t>
            </a: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 dirty="0"/>
              <a:t>副標題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頁尾預留位置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TW" altLang="en-US" dirty="0"/>
              <a:t>按一下以編輯頁面標題</a:t>
            </a: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 dirty="0"/>
              <a:t>副標題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6" name="文字預留位置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頁尾預留位置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TW" altLang="en-US" dirty="0"/>
              <a:t>按一下以編輯頁面標題</a:t>
            </a:r>
          </a:p>
        </p:txBody>
      </p:sp>
      <p:sp>
        <p:nvSpPr>
          <p:cNvPr id="9" name="副標題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 dirty="0"/>
              <a:t>副標題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1" name="文字預留位置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頁尾預留位置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TW" altLang="en-US" dirty="0"/>
              <a:t>按一下以編輯頁面標題</a:t>
            </a:r>
          </a:p>
        </p:txBody>
      </p:sp>
      <p:sp>
        <p:nvSpPr>
          <p:cNvPr id="10" name="副標題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 dirty="0"/>
              <a:t>副標題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3" name="文字預留位置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5" name="文字預留位置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7" name="文字預留位置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頁尾預留位置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預留位置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2947E4-5DBA-4B37-9DBD-F5DA89572245}" type="datetime1">
              <a:rPr lang="zh-TW" altLang="en-US" noProof="0" smtClean="0"/>
              <a:t>2023/8/26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33203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圖片預留位置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rtlCol="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TW" altLang="en-US" dirty="0"/>
              <a:t>插入或拖放相片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5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zh-TW" altLang="en-US" dirty="0"/>
              <a:t>按一下以編輯簡報標題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dirty="0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隔線投影片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圖片預留位置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TW" altLang="en-US" dirty="0"/>
              <a:t>插入或拖放相片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5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zh-TW" altLang="en-US" dirty="0"/>
              <a:t>按一下以編輯分隔線投影片標題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dirty="0"/>
              <a:t>按一下以編輯母片副標題樣式</a:t>
            </a:r>
          </a:p>
        </p:txBody>
      </p:sp>
      <p:sp>
        <p:nvSpPr>
          <p:cNvPr id="4" name="頁尾預留位置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隔線投影片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圖片預留位置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 rtlCol="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TW" altLang="en-US" dirty="0"/>
              <a:t>插入或拖放相片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5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zh-TW" altLang="en-US" dirty="0"/>
              <a:t>按一下以編輯分隔線投影片標題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dirty="0"/>
              <a:t>按一下以編輯母片副標題樣式</a:t>
            </a:r>
          </a:p>
        </p:txBody>
      </p:sp>
      <p:sp>
        <p:nvSpPr>
          <p:cNvPr id="4" name="頁尾預留位置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容相片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圖片預留位置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TW" altLang="en-US" dirty="0"/>
              <a:t>插入或拖放您的相片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TW" altLang="en-US" dirty="0"/>
              <a:t>按一下以編輯頁面標題</a:t>
            </a:r>
          </a:p>
        </p:txBody>
      </p:sp>
      <p:sp>
        <p:nvSpPr>
          <p:cNvPr id="10" name="副標題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 dirty="0"/>
              <a:t>副標題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頁尾預留位置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容相片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圖片預留位置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TW" altLang="en-US" dirty="0"/>
              <a:t>插入或拖放相片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TW" altLang="en-US" dirty="0"/>
              <a:t>按一下以編輯頁面標題</a:t>
            </a:r>
          </a:p>
        </p:txBody>
      </p:sp>
      <p:sp>
        <p:nvSpPr>
          <p:cNvPr id="10" name="副標題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 dirty="0"/>
              <a:t>副標題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頁尾預留位置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容相片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圖片預留位置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TW" altLang="en-US" dirty="0"/>
              <a:t>插入或拖放您的相片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TW" altLang="en-US" dirty="0"/>
              <a:t>按一下以編輯頁面標題</a:t>
            </a:r>
          </a:p>
        </p:txBody>
      </p:sp>
      <p:sp>
        <p:nvSpPr>
          <p:cNvPr id="10" name="副標題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 dirty="0"/>
              <a:t>副標題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頁尾預留位置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8" name="圖片預留位置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TW" altLang="en-US" dirty="0"/>
              <a:t>插入或拖放您的相片</a:t>
            </a:r>
          </a:p>
        </p:txBody>
      </p:sp>
      <p:sp>
        <p:nvSpPr>
          <p:cNvPr id="9" name="圖片預留位置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TW" altLang="en-US" dirty="0"/>
              <a:t>插入或拖放您的相片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1" name="手繪多邊形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3" name="手繪多邊形​​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4" name="手繪多邊形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5" name="手繪多邊形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dirty="0"/>
              <a:t>按一下以編輯頁面標題</a:t>
            </a:r>
          </a:p>
        </p:txBody>
      </p:sp>
      <p:sp>
        <p:nvSpPr>
          <p:cNvPr id="9" name="副標題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 dirty="0"/>
              <a:t>副標題</a:t>
            </a:r>
          </a:p>
        </p:txBody>
      </p:sp>
      <p:sp>
        <p:nvSpPr>
          <p:cNvPr id="3" name="比較左方預留位置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預留位置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2" name="比較左方預留位置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8" name="文字預留位置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r>
              <a:rPr lang="zh-TW" altLang="en-US" dirty="0"/>
              <a:t>新增頁尾</a:t>
            </a:r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型相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圖片預留位置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TW" altLang="en-US" dirty="0"/>
              <a:t>插入或拖放您的相片</a:t>
            </a:r>
          </a:p>
        </p:txBody>
      </p:sp>
      <p:sp>
        <p:nvSpPr>
          <p:cNvPr id="4" name="頁尾預留位置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2" name="投影片編號預留位置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rtlCol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zh-TW" altLang="en-US" dirty="0"/>
              <a:t>輸入您的標題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5" name="矩形：圓角 24">
            <a:extLst>
              <a:ext uri="{FF2B5EF4-FFF2-40B4-BE49-F238E27FC236}">
                <a16:creationId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zh-TW" altLang="en-US" dirty="0"/>
              <a:t>按一下以編輯頁面標題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zh-TW" altLang="en-US" dirty="0"/>
              <a:t>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r>
              <a:rPr lang="zh-TW" altLang="en-US" dirty="0"/>
              <a:t>新增頁尾</a:t>
            </a:r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0" r:id="rId11"/>
    <p:sldLayoutId id="2147483652" r:id="rId12"/>
    <p:sldLayoutId id="2147483656" r:id="rId13"/>
    <p:sldLayoutId id="2147483657" r:id="rId14"/>
    <p:sldLayoutId id="2147483655" r:id="rId15"/>
    <p:sldLayoutId id="2147483667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  <a:sym typeface="Microsoft JhengHei UI" panose="020B0604030504040204" pitchFamily="34" charset="-120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  <a:sym typeface="Microsoft JhengHei UI" panose="020B0604030504040204" pitchFamily="34" charset="-120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  <a:sym typeface="Microsoft JhengHei UI" panose="020B0604030504040204" pitchFamily="34" charset="-120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  <a:sym typeface="Microsoft JhengHei UI" panose="020B0604030504040204" pitchFamily="34" charset="-120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  <a:sym typeface="Microsoft JhengHei UI" panose="020B0604030504040204" pitchFamily="34" charset="-120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  <a:sym typeface="Microsoft JhengHei UI" panose="020B0604030504040204" pitchFamily="34" charset="-12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jpeg"/><Relationship Id="rId7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2.emf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microsoft.com/office/2007/relationships/hdphoto" Target="../media/hdphoto4.wdp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5" Type="http://schemas.microsoft.com/office/2007/relationships/hdphoto" Target="../media/hdphoto7.wdp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microsoft.com/office/2007/relationships/hdphoto" Target="../media/hdphoto9.wdp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13" Type="http://schemas.openxmlformats.org/officeDocument/2006/relationships/customXml" Target="../ink/ink5.xml"/><Relationship Id="rId3" Type="http://schemas.openxmlformats.org/officeDocument/2006/relationships/image" Target="../media/image39.png"/><Relationship Id="rId7" Type="http://schemas.openxmlformats.org/officeDocument/2006/relationships/customXml" Target="../ink/ink4.xml"/><Relationship Id="rId12" Type="http://schemas.microsoft.com/office/2007/relationships/hdphoto" Target="../media/hdphoto13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3.png"/><Relationship Id="rId5" Type="http://schemas.openxmlformats.org/officeDocument/2006/relationships/image" Target="../media/image40.png"/><Relationship Id="rId10" Type="http://schemas.microsoft.com/office/2007/relationships/hdphoto" Target="../media/hdphoto12.wdp"/><Relationship Id="rId4" Type="http://schemas.microsoft.com/office/2007/relationships/hdphoto" Target="../media/hdphoto11.wdp"/><Relationship Id="rId9" Type="http://schemas.openxmlformats.org/officeDocument/2006/relationships/image" Target="../media/image42.png"/><Relationship Id="rId14" Type="http://schemas.openxmlformats.org/officeDocument/2006/relationships/image" Target="../media/image47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png"/><Relationship Id="rId5" Type="http://schemas.microsoft.com/office/2007/relationships/hdphoto" Target="../media/hdphoto14.wdp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image" Target="../media/image20.png"/><Relationship Id="rId7" Type="http://schemas.openxmlformats.org/officeDocument/2006/relationships/customXml" Target="../ink/ink7.xml"/><Relationship Id="rId12" Type="http://schemas.openxmlformats.org/officeDocument/2006/relationships/image" Target="../media/image6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9.emf"/><Relationship Id="rId5" Type="http://schemas.openxmlformats.org/officeDocument/2006/relationships/customXml" Target="../ink/ink6.xml"/><Relationship Id="rId4" Type="http://schemas.openxmlformats.org/officeDocument/2006/relationships/image" Target="../media/image50.png"/><Relationship Id="rId9" Type="http://schemas.openxmlformats.org/officeDocument/2006/relationships/customXml" Target="../ink/ink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Relationship Id="rId9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jpe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預留位置 6" descr="投影片影像">
            <a:extLst>
              <a:ext uri="{FF2B5EF4-FFF2-40B4-BE49-F238E27FC236}">
                <a16:creationId xmlns:a16="http://schemas.microsoft.com/office/drawing/2014/main" id="{FE5D908F-BAEF-2843-BC2F-691696E72E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0655455" cy="6858000"/>
          </a:xfrm>
        </p:spPr>
      </p:pic>
      <p:sp>
        <p:nvSpPr>
          <p:cNvPr id="25" name="文字方塊 24" descr="投影片至輔色標題方塊">
            <a:extLst>
              <a:ext uri="{FF2B5EF4-FFF2-40B4-BE49-F238E27FC236}">
                <a16:creationId xmlns:a16="http://schemas.microsoft.com/office/drawing/2014/main" id="{7EF238CB-AB58-4787-8F9C-A1C16929A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25392" y="3944383"/>
            <a:ext cx="1481849" cy="2200275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0992" y="3429000"/>
            <a:ext cx="4417701" cy="2304929"/>
          </a:xfr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</a:ln>
        </p:spPr>
        <p:txBody>
          <a:bodyPr tIns="576000" rtlCol="0"/>
          <a:lstStyle/>
          <a:p>
            <a:pPr rtl="0">
              <a:spcBef>
                <a:spcPts val="1200"/>
              </a:spcBef>
            </a:pPr>
            <a:r>
              <a:rPr lang="zh-TW" altLang="en-US" sz="60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同學過馬路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3872" y="4581464"/>
            <a:ext cx="4000500" cy="690752"/>
          </a:xfrm>
        </p:spPr>
        <p:txBody>
          <a:bodyPr rtlCol="0"/>
          <a:lstStyle/>
          <a:p>
            <a:pPr>
              <a:lnSpc>
                <a:spcPct val="100000"/>
              </a:lnSpc>
            </a:pPr>
            <a:r>
              <a:rPr lang="en-US" altLang="zh-TW" dirty="0"/>
              <a:t>AI2</a:t>
            </a:r>
            <a:endParaRPr lang="en-US" altLang="ja-JP" dirty="0"/>
          </a:p>
          <a:p>
            <a:pPr>
              <a:lnSpc>
                <a:spcPct val="100000"/>
              </a:lnSpc>
            </a:pPr>
            <a:r>
              <a:rPr lang="ja-JP" altLang="en-US" sz="2400" dirty="0"/>
              <a:t>無駄に技術を注ぎ込みました</a:t>
            </a:r>
            <a:endParaRPr lang="zh-TW" altLang="en-US" sz="2400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0" name="等腰三角形 19" descr="投影片陰影至標題方塊">
            <a:extLst>
              <a:ext uri="{FF2B5EF4-FFF2-40B4-BE49-F238E27FC236}">
                <a16:creationId xmlns:a16="http://schemas.microsoft.com/office/drawing/2014/main" id="{545D50A1-D634-4325-B06C-5450FDF7B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1030992" y="5733929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51682026-B24E-4FF9-80B0-1C1D4938665C}"/>
                  </a:ext>
                </a:extLst>
              </p14:cNvPr>
              <p14:cNvContentPartPr/>
              <p14:nvPr/>
            </p14:nvContentPartPr>
            <p14:xfrm>
              <a:off x="1080873" y="4208975"/>
              <a:ext cx="3835800" cy="260640"/>
            </p14:xfrm>
          </p:contentPart>
        </mc:Choice>
        <mc:Fallback xmlns=""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51682026-B24E-4FF9-80B0-1C1D4938665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5033" y="4145615"/>
                <a:ext cx="386712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筆跡 4">
                <a:extLst>
                  <a:ext uri="{FF2B5EF4-FFF2-40B4-BE49-F238E27FC236}">
                    <a16:creationId xmlns:a16="http://schemas.microsoft.com/office/drawing/2014/main" id="{59F4E7C2-584B-4D3C-8EF1-19C1FA181A37}"/>
                  </a:ext>
                </a:extLst>
              </p14:cNvPr>
              <p14:cNvContentPartPr/>
              <p14:nvPr/>
            </p14:nvContentPartPr>
            <p14:xfrm>
              <a:off x="1069946" y="3854452"/>
              <a:ext cx="3975480" cy="375120"/>
            </p14:xfrm>
          </p:contentPart>
        </mc:Choice>
        <mc:Fallback xmlns="">
          <p:pic>
            <p:nvPicPr>
              <p:cNvPr id="5" name="筆跡 4">
                <a:extLst>
                  <a:ext uri="{FF2B5EF4-FFF2-40B4-BE49-F238E27FC236}">
                    <a16:creationId xmlns:a16="http://schemas.microsoft.com/office/drawing/2014/main" id="{59F4E7C2-584B-4D3C-8EF1-19C1FA181A3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54106" y="3791092"/>
                <a:ext cx="4006800" cy="50184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標題 2">
            <a:extLst>
              <a:ext uri="{FF2B5EF4-FFF2-40B4-BE49-F238E27FC236}">
                <a16:creationId xmlns:a16="http://schemas.microsoft.com/office/drawing/2014/main" id="{DB37A1A8-BFCD-490B-BB35-874650D60672}"/>
              </a:ext>
            </a:extLst>
          </p:cNvPr>
          <p:cNvSpPr txBox="1">
            <a:spLocks/>
          </p:cNvSpPr>
          <p:nvPr/>
        </p:nvSpPr>
        <p:spPr>
          <a:xfrm>
            <a:off x="7808536" y="0"/>
            <a:ext cx="4383464" cy="1932495"/>
          </a:xfrm>
          <a:prstGeom prst="roundRect">
            <a:avLst>
              <a:gd name="adj" fmla="val 5564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vert="horz" lIns="180000" tIns="576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  <a:sym typeface="Microsoft JhengHei UI" panose="020B0604030504040204" pitchFamily="34" charset="-120"/>
              </a:defRPr>
            </a:lvl1pPr>
          </a:lstStyle>
          <a:p>
            <a:pPr>
              <a:lnSpc>
                <a:spcPts val="300"/>
              </a:lnSpc>
              <a:spcBef>
                <a:spcPts val="0"/>
              </a:spcBef>
            </a:pPr>
            <a:r>
              <a:rPr lang="zh-TW" altLang="en-US" sz="2400" dirty="0"/>
              <a:t>林奕宏 </a:t>
            </a:r>
            <a:r>
              <a:rPr lang="en-US" altLang="zh-TW" sz="3200" dirty="0"/>
              <a:t>CBC108021</a:t>
            </a:r>
          </a:p>
          <a:p>
            <a:pPr>
              <a:lnSpc>
                <a:spcPts val="2500"/>
              </a:lnSpc>
              <a:spcBef>
                <a:spcPts val="1200"/>
              </a:spcBef>
            </a:pPr>
            <a:r>
              <a:rPr lang="en-US" altLang="zh-TW" sz="2400" dirty="0"/>
              <a:t>			</a:t>
            </a:r>
            <a:br>
              <a:rPr lang="en-US" altLang="zh-TW" sz="2400" dirty="0"/>
            </a:br>
            <a:r>
              <a:rPr lang="zh-TW" altLang="en-US" sz="2400" dirty="0"/>
              <a:t>程耀德</a:t>
            </a:r>
            <a:r>
              <a:rPr lang="en-US" altLang="zh-TW" sz="2400" dirty="0"/>
              <a:t>			   </a:t>
            </a:r>
            <a:r>
              <a:rPr lang="zh-TW" altLang="en-US" sz="8800" dirty="0"/>
              <a:t>製</a:t>
            </a:r>
            <a:endParaRPr lang="en-US" altLang="zh-TW" sz="8800" dirty="0"/>
          </a:p>
          <a:p>
            <a:pPr>
              <a:lnSpc>
                <a:spcPts val="2500"/>
              </a:lnSpc>
              <a:spcBef>
                <a:spcPts val="1200"/>
              </a:spcBef>
            </a:pPr>
            <a:r>
              <a:rPr lang="en-US" altLang="zh-TW" sz="3200" dirty="0"/>
              <a:t>CBC108019</a:t>
            </a:r>
            <a:endParaRPr lang="zh-TW" altLang="en-US" sz="32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2BE9C62-135D-47DE-BF9A-8264067AF9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2211" y="15489"/>
            <a:ext cx="2710950" cy="328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D0F33D7-4577-4DF4-8C2D-91B176B17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91151" y="2442389"/>
            <a:ext cx="2370213" cy="380645"/>
          </a:xfrm>
        </p:spPr>
        <p:txBody>
          <a:bodyPr/>
          <a:lstStyle/>
          <a:p>
            <a:r>
              <a:rPr lang="zh-TW" altLang="en-US" sz="2800" dirty="0"/>
              <a:t>畫面 初始化↑</a:t>
            </a:r>
            <a:br>
              <a:rPr lang="en-US" altLang="zh-TW" sz="2800" dirty="0"/>
            </a:br>
            <a:endParaRPr lang="en-US" altLang="zh-TW" sz="2800" dirty="0"/>
          </a:p>
          <a:p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E40C7BE4-E1B7-45A4-B8CA-B696A2AE6A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55656" y="1020404"/>
            <a:ext cx="5472000" cy="358775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F52B7B9E-D92D-494F-B35F-2DAE8671CEC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altLang="zh-TW" smtClean="0"/>
              <a:pPr/>
              <a:t>10</a:t>
            </a:fld>
            <a:endParaRPr lang="zh-TW" altLang="en-US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DFC5C87E-F993-4F7D-A91C-F2EC985C33D8}"/>
              </a:ext>
            </a:extLst>
          </p:cNvPr>
          <p:cNvSpPr txBox="1">
            <a:spLocks/>
          </p:cNvSpPr>
          <p:nvPr/>
        </p:nvSpPr>
        <p:spPr>
          <a:xfrm>
            <a:off x="431800" y="450000"/>
            <a:ext cx="1098406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  <a:sym typeface="Microsoft JhengHei UI" panose="020B0604030504040204" pitchFamily="34" charset="-120"/>
              </a:defRPr>
            </a:lvl1pPr>
          </a:lstStyle>
          <a:p>
            <a:r>
              <a:rPr lang="zh-TW" altLang="en-US" b="1" dirty="0"/>
              <a:t>遊戲區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D61CF1D-3B55-4438-856F-E42E1800A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6190" y1="22222" x2="11417" y2="43844"/>
                        <a14:foregroundMark x1="4539" y1="8408" x2="9629" y2="38138"/>
                        <a14:foregroundMark x1="4539" y1="21321" x2="6327" y2="58258"/>
                        <a14:foregroundMark x1="14305" y1="9610" x2="19807" y2="19520"/>
                        <a14:foregroundMark x1="8116" y1="56456" x2="8803" y2="85285"/>
                        <a14:foregroundMark x1="12655" y1="37237" x2="19257" y2="52252"/>
                        <a14:foregroundMark x1="14856" y1="81682" x2="17882" y2="76577"/>
                        <a14:foregroundMark x1="15268" y1="93393" x2="17744" y2="918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42437" y="-69049"/>
            <a:ext cx="5540220" cy="253768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0474DF5-B89E-466D-BE3D-E3A9E9BE30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9800" y1="18843" x2="7078" y2="42730"/>
                        <a14:foregroundMark x1="10526" y1="4303" x2="10708" y2="18398"/>
                        <a14:foregroundMark x1="6352" y1="5045" x2="4900" y2="14095"/>
                        <a14:foregroundMark x1="9437" y1="4006" x2="22323" y2="2671"/>
                        <a14:foregroundMark x1="5082" y1="3561" x2="3085" y2="11869"/>
                        <a14:foregroundMark x1="4900" y1="15134" x2="5989" y2="31751"/>
                        <a14:foregroundMark x1="6171" y1="37537" x2="5626" y2="58605"/>
                        <a14:foregroundMark x1="21597" y1="3709" x2="34846" y2="4896"/>
                        <a14:foregroundMark x1="36116" y1="4303" x2="36116" y2="4303"/>
                        <a14:foregroundMark x1="17423" y1="59941" x2="7623" y2="85460"/>
                        <a14:foregroundMark x1="34483" y1="60682" x2="19601" y2="89169"/>
                        <a14:foregroundMark x1="54083" y1="67507" x2="34483" y2="81899"/>
                        <a14:foregroundMark x1="61525" y1="71958" x2="49909" y2="79970"/>
                        <a14:foregroundMark x1="72777" y1="70475" x2="83666" y2="67359"/>
                        <a14:foregroundMark x1="87296" y1="71958" x2="94918" y2="68991"/>
                        <a14:foregroundMark x1="45917" y1="84125" x2="64791" y2="79674"/>
                        <a14:foregroundMark x1="72414" y1="82641" x2="85481" y2="80415"/>
                        <a14:foregroundMark x1="79673" y1="78487" x2="88022" y2="83976"/>
                        <a14:foregroundMark x1="84392" y1="79822" x2="84029" y2="79080"/>
                        <a14:foregroundMark x1="85299" y1="78783" x2="85299" y2="78783"/>
                        <a14:foregroundMark x1="4356" y1="35312" x2="7441" y2="36202"/>
                        <a14:foregroundMark x1="9074" y1="56380" x2="11978" y2="55490"/>
                        <a14:foregroundMark x1="7804" y1="71068" x2="9982" y2="70475"/>
                        <a14:foregroundMark x1="4174" y1="67656" x2="9619" y2="67359"/>
                        <a14:foregroundMark x1="7623" y1="59792" x2="9074" y2="68546"/>
                        <a14:foregroundMark x1="5263" y1="73294" x2="4719" y2="80564"/>
                        <a14:foregroundMark x1="6352" y1="88427" x2="6352" y2="93620"/>
                        <a14:foregroundMark x1="6352" y1="81009" x2="4900" y2="86944"/>
                        <a14:foregroundMark x1="8348" y1="84273" x2="8530" y2="94065"/>
                        <a14:foregroundMark x1="3448" y1="96884" x2="13067" y2="95994"/>
                        <a14:foregroundMark x1="14519" y1="91840" x2="23412" y2="90208"/>
                        <a14:foregroundMark x1="19238" y1="93917" x2="37024" y2="95549"/>
                        <a14:foregroundMark x1="38838" y1="93917" x2="49728" y2="93027"/>
                        <a14:foregroundMark x1="52813" y1="93027" x2="66243" y2="94659"/>
                        <a14:foregroundMark x1="71325" y1="93769" x2="78584" y2="94659"/>
                        <a14:foregroundMark x1="81125" y1="93917" x2="84392" y2="94214"/>
                        <a14:foregroundMark x1="82759" y1="95697" x2="86388" y2="94659"/>
                        <a14:foregroundMark x1="60799" y1="95697" x2="63339" y2="95549"/>
                        <a14:foregroundMark x1="21779" y1="97923" x2="23412" y2="97923"/>
                        <a14:foregroundMark x1="27586" y1="97626" x2="30672" y2="97923"/>
                        <a14:foregroundMark x1="35209" y1="97478" x2="36479" y2="97478"/>
                        <a14:foregroundMark x1="33394" y1="89614" x2="36842" y2="90208"/>
                        <a14:foregroundMark x1="26316" y1="84421" x2="29946" y2="82493"/>
                        <a14:foregroundMark x1="38657" y1="83828" x2="46461" y2="82789"/>
                        <a14:foregroundMark x1="46642" y1="75816" x2="49002" y2="75668"/>
                        <a14:foregroundMark x1="62432" y1="75816" x2="65699" y2="80415"/>
                        <a14:foregroundMark x1="65880" y1="69733" x2="67514" y2="69585"/>
                        <a14:foregroundMark x1="74047" y1="92582" x2="76044" y2="92433"/>
                        <a14:foregroundMark x1="68603" y1="92285" x2="70962" y2="92285"/>
                        <a14:foregroundMark x1="75318" y1="77596" x2="77314" y2="77151"/>
                        <a14:foregroundMark x1="91107" y1="67507" x2="92015" y2="67211"/>
                        <a14:foregroundMark x1="78766" y1="92730" x2="80399" y2="922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2089" y="1199791"/>
            <a:ext cx="4198984" cy="513632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4F7300C-FAA9-4604-847E-00864C1E8A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7022" y1="7716" x2="10654" y2="96369"/>
                        <a14:foregroundMark x1="8717" y1="3933" x2="35109" y2="2874"/>
                        <a14:foregroundMark x1="13801" y1="94705" x2="48910" y2="93041"/>
                        <a14:foregroundMark x1="22518" y1="69592" x2="54237" y2="88956"/>
                        <a14:foregroundMark x1="6538" y1="72466" x2="7748" y2="97731"/>
                        <a14:foregroundMark x1="17676" y1="97579" x2="28087" y2="97882"/>
                        <a14:foregroundMark x1="33898" y1="97428" x2="37772" y2="98033"/>
                        <a14:foregroundMark x1="28087" y1="95915" x2="33414" y2="95613"/>
                        <a14:foregroundMark x1="40436" y1="95613" x2="40194" y2="95764"/>
                        <a14:foregroundMark x1="20581" y1="92436" x2="30993" y2="76399"/>
                        <a14:foregroundMark x1="21550" y1="78064" x2="57143" y2="89410"/>
                        <a14:foregroundMark x1="46489" y1="71710" x2="37772" y2="88048"/>
                        <a14:foregroundMark x1="19128" y1="1967" x2="19128" y2="1967"/>
                        <a14:foregroundMark x1="14770" y1="1967" x2="14770" y2="19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80323" y="1883745"/>
            <a:ext cx="3147333" cy="5037257"/>
          </a:xfrm>
          <a:prstGeom prst="rect">
            <a:avLst/>
          </a:prstGeom>
        </p:spPr>
      </p:pic>
      <p:sp>
        <p:nvSpPr>
          <p:cNvPr id="17" name="文字版面配置區 3">
            <a:extLst>
              <a:ext uri="{FF2B5EF4-FFF2-40B4-BE49-F238E27FC236}">
                <a16:creationId xmlns:a16="http://schemas.microsoft.com/office/drawing/2014/main" id="{FA0757B2-C5F2-408B-8B72-A2772C126794}"/>
              </a:ext>
            </a:extLst>
          </p:cNvPr>
          <p:cNvSpPr txBox="1">
            <a:spLocks/>
          </p:cNvSpPr>
          <p:nvPr/>
        </p:nvSpPr>
        <p:spPr>
          <a:xfrm rot="20967360">
            <a:off x="6128079" y="3907457"/>
            <a:ext cx="2863577" cy="38064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 err="1"/>
              <a:t>Restar</a:t>
            </a:r>
            <a:r>
              <a:rPr lang="zh-TW" altLang="en-US" sz="3200" dirty="0"/>
              <a:t>按鍵→ </a:t>
            </a:r>
            <a:br>
              <a:rPr lang="en-US" altLang="zh-TW" sz="3200" dirty="0"/>
            </a:br>
            <a:endParaRPr lang="en-US" altLang="zh-TW" sz="3200" dirty="0"/>
          </a:p>
          <a:p>
            <a:endParaRPr lang="zh-TW" altLang="en-US" sz="3200" dirty="0"/>
          </a:p>
        </p:txBody>
      </p:sp>
      <p:sp>
        <p:nvSpPr>
          <p:cNvPr id="18" name="文字版面配置區 3">
            <a:extLst>
              <a:ext uri="{FF2B5EF4-FFF2-40B4-BE49-F238E27FC236}">
                <a16:creationId xmlns:a16="http://schemas.microsoft.com/office/drawing/2014/main" id="{C36BA420-D0F5-41CE-B029-AD34B234B7BD}"/>
              </a:ext>
            </a:extLst>
          </p:cNvPr>
          <p:cNvSpPr txBox="1">
            <a:spLocks/>
          </p:cNvSpPr>
          <p:nvPr/>
        </p:nvSpPr>
        <p:spPr>
          <a:xfrm>
            <a:off x="4628694" y="3367321"/>
            <a:ext cx="2370213" cy="38064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600" dirty="0"/>
              <a:t>←呼叫</a:t>
            </a:r>
            <a:br>
              <a:rPr lang="en-US" altLang="zh-TW" dirty="0"/>
            </a:b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5793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0DA3419-06C2-423D-9C10-C123235FFE7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altLang="zh-TW" smtClean="0"/>
              <a:pPr/>
              <a:t>11</a:t>
            </a:fld>
            <a:endParaRPr lang="zh-TW" altLang="en-US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1EE763BB-284C-421B-9F7A-0ADBA393BC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801" y="431800"/>
            <a:ext cx="1630679" cy="431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  <a:sym typeface="Microsoft JhengHei UI" panose="020B0604030504040204" pitchFamily="34" charset="-120"/>
              </a:defRPr>
            </a:lvl1pPr>
          </a:lstStyle>
          <a:p>
            <a:r>
              <a:rPr lang="zh-TW" altLang="en-US" b="1" dirty="0"/>
              <a:t>遊戲區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EBFCE4F-E1CE-4E66-BD5B-66A90E795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932" y1="3676" x2="4615" y2="97206"/>
                        <a14:foregroundMark x1="4615" y1="97206" x2="37949" y2="97206"/>
                        <a14:foregroundMark x1="4444" y1="3529" x2="37778" y2="2794"/>
                        <a14:foregroundMark x1="26838" y1="8676" x2="8376" y2="93971"/>
                        <a14:foregroundMark x1="4957" y1="10294" x2="19487" y2="90294"/>
                        <a14:foregroundMark x1="18632" y1="57500" x2="22735" y2="76029"/>
                        <a14:foregroundMark x1="81538" y1="14265" x2="87009" y2="211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6602" y="1604242"/>
            <a:ext cx="4458086" cy="518204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B7C3F6B-2C78-477F-9066-200416793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220" y1="11250" x2="17455" y2="88750"/>
                        <a14:foregroundMark x1="20555" y1="9167" x2="3915" y2="87917"/>
                        <a14:foregroundMark x1="2610" y1="9583" x2="3915" y2="53333"/>
                        <a14:foregroundMark x1="7504" y1="9167" x2="11582" y2="10000"/>
                        <a14:foregroundMark x1="12887" y1="27917" x2="10277" y2="39583"/>
                        <a14:foregroundMark x1="19413" y1="84583" x2="19902" y2="84583"/>
                        <a14:foregroundMark x1="22186" y1="90833" x2="22186" y2="90833"/>
                        <a14:foregroundMark x1="19902" y1="89583" x2="22023" y2="9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40460" y="4195266"/>
            <a:ext cx="4671465" cy="1828958"/>
          </a:xfrm>
          <a:prstGeom prst="rect">
            <a:avLst/>
          </a:prstGeom>
        </p:spPr>
      </p:pic>
      <p:sp>
        <p:nvSpPr>
          <p:cNvPr id="14" name="箭號: 向下 13">
            <a:extLst>
              <a:ext uri="{FF2B5EF4-FFF2-40B4-BE49-F238E27FC236}">
                <a16:creationId xmlns:a16="http://schemas.microsoft.com/office/drawing/2014/main" id="{BB85E938-84F7-4667-99B5-0BE85D17CB87}"/>
              </a:ext>
            </a:extLst>
          </p:cNvPr>
          <p:cNvSpPr/>
          <p:nvPr/>
        </p:nvSpPr>
        <p:spPr>
          <a:xfrm rot="3577498">
            <a:off x="3861644" y="-609029"/>
            <a:ext cx="2017336" cy="3482382"/>
          </a:xfrm>
          <a:prstGeom prst="downArrow">
            <a:avLst>
              <a:gd name="adj1" fmla="val 25532"/>
              <a:gd name="adj2" fmla="val 6958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陀螺儀   人物控制</a:t>
            </a:r>
          </a:p>
        </p:txBody>
      </p:sp>
      <p:sp>
        <p:nvSpPr>
          <p:cNvPr id="15" name="箭號: 向下 14">
            <a:extLst>
              <a:ext uri="{FF2B5EF4-FFF2-40B4-BE49-F238E27FC236}">
                <a16:creationId xmlns:a16="http://schemas.microsoft.com/office/drawing/2014/main" id="{11D3FD84-57C4-4634-A6C1-31906859262B}"/>
              </a:ext>
            </a:extLst>
          </p:cNvPr>
          <p:cNvSpPr/>
          <p:nvPr/>
        </p:nvSpPr>
        <p:spPr>
          <a:xfrm rot="19258180">
            <a:off x="5934267" y="1141630"/>
            <a:ext cx="2017336" cy="3482382"/>
          </a:xfrm>
          <a:prstGeom prst="downArrow">
            <a:avLst>
              <a:gd name="adj1" fmla="val 25532"/>
              <a:gd name="adj2" fmla="val 6958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判斷   吃到錢</a:t>
            </a:r>
          </a:p>
        </p:txBody>
      </p:sp>
    </p:spTree>
    <p:extLst>
      <p:ext uri="{BB962C8B-B14F-4D97-AF65-F5344CB8AC3E}">
        <p14:creationId xmlns:p14="http://schemas.microsoft.com/office/powerpoint/2010/main" val="4009433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1805EDB9-1ED6-4EF5-834C-6EDBE4B32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046" y1="5816" x2="37156" y2="14863"/>
                        <a14:foregroundMark x1="7110" y1="5816" x2="25000" y2="5493"/>
                        <a14:foregroundMark x1="3211" y1="6462" x2="4128" y2="16317"/>
                        <a14:foregroundMark x1="2867" y1="25525" x2="2867" y2="54604"/>
                        <a14:foregroundMark x1="35550" y1="31502" x2="36812" y2="38449"/>
                        <a14:foregroundMark x1="22936" y1="31179" x2="41284" y2="31341"/>
                        <a14:foregroundMark x1="37271" y1="30533" x2="37271" y2="30533"/>
                        <a14:foregroundMark x1="40252" y1="31179" x2="42317" y2="31341"/>
                        <a14:foregroundMark x1="41514" y1="30533" x2="39450" y2="30856"/>
                        <a14:foregroundMark x1="40482" y1="32956" x2="40596" y2="35703"/>
                        <a14:foregroundMark x1="9748" y1="39418" x2="14335" y2="46850"/>
                        <a14:foregroundMark x1="18807" y1="41680" x2="23853" y2="45557"/>
                        <a14:foregroundMark x1="45183" y1="44103" x2="45183" y2="44103"/>
                        <a14:foregroundMark x1="42546" y1="43296" x2="59404" y2="43457"/>
                        <a14:foregroundMark x1="47936" y1="43134" x2="59060" y2="45557"/>
                        <a14:foregroundMark x1="52638" y1="45880" x2="52982" y2="45396"/>
                        <a14:foregroundMark x1="25000" y1="40872" x2="22018" y2="47658"/>
                        <a14:foregroundMark x1="17202" y1="49273" x2="17202" y2="49273"/>
                        <a14:foregroundMark x1="6537" y1="54281" x2="42890" y2="53635"/>
                        <a14:foregroundMark x1="20298" y1="57027" x2="20298" y2="57027"/>
                        <a14:foregroundMark x1="2408" y1="63005" x2="2408" y2="63005"/>
                        <a14:foregroundMark x1="42775" y1="94669" x2="42775" y2="94669"/>
                        <a14:foregroundMark x1="2408" y1="95800" x2="2408" y2="95800"/>
                        <a14:foregroundMark x1="20298" y1="63005" x2="20298" y2="63005"/>
                        <a14:foregroundMark x1="41972" y1="69305" x2="41972" y2="69305"/>
                        <a14:foregroundMark x1="41743" y1="71082" x2="31422" y2="74960"/>
                        <a14:foregroundMark x1="34977" y1="69790" x2="37271" y2="70436"/>
                        <a14:foregroundMark x1="38417" y1="69305" x2="38417" y2="69305"/>
                        <a14:foregroundMark x1="42202" y1="83845" x2="59518" y2="81745"/>
                        <a14:foregroundMark x1="52982" y1="81583" x2="52982" y2="81583"/>
                        <a14:foregroundMark x1="46674" y1="81906" x2="46674" y2="81906"/>
                        <a14:foregroundMark x1="5734" y1="71567" x2="4358" y2="85784"/>
                        <a14:foregroundMark x1="14335" y1="87076" x2="10436" y2="85784"/>
                        <a14:foregroundMark x1="8372" y1="77383" x2="10092" y2="86430"/>
                        <a14:foregroundMark x1="10894" y1="92246" x2="11927" y2="94346"/>
                        <a14:foregroundMark x1="18349" y1="92407" x2="21330" y2="94023"/>
                        <a14:foregroundMark x1="27867" y1="92084" x2="31193" y2="93053"/>
                        <a14:foregroundMark x1="17317" y1="83845" x2="21560" y2="82068"/>
                        <a14:foregroundMark x1="24885" y1="81906" x2="27294" y2="83199"/>
                        <a14:foregroundMark x1="20757" y1="82229" x2="25115" y2="82391"/>
                        <a14:foregroundMark x1="16514" y1="87722" x2="16514" y2="87722"/>
                        <a14:foregroundMark x1="19381" y1="86591" x2="24885" y2="88045"/>
                        <a14:foregroundMark x1="24541" y1="90953" x2="28096" y2="90792"/>
                        <a14:foregroundMark x1="27294" y1="91599" x2="37271" y2="91115"/>
                        <a14:foregroundMark x1="49083" y1="64297" x2="50573" y2="64297"/>
                        <a14:foregroundMark x1="50459" y1="64459" x2="50459" y2="64459"/>
                        <a14:foregroundMark x1="52752" y1="63813" x2="67661" y2="65428"/>
                        <a14:foregroundMark x1="52064" y1="70759" x2="65826" y2="71729"/>
                        <a14:foregroundMark x1="49771" y1="30695" x2="56537" y2="30210"/>
                        <a14:foregroundMark x1="51606" y1="25202" x2="55046" y2="23748"/>
                        <a14:foregroundMark x1="46904" y1="26010" x2="64908" y2="26010"/>
                        <a14:foregroundMark x1="58716" y1="33118" x2="78326" y2="287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2464" y="1508289"/>
            <a:ext cx="7095474" cy="5036811"/>
          </a:xfrm>
          <a:prstGeom prst="rect">
            <a:avLst/>
          </a:prstGeom>
        </p:spPr>
      </p:pic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63E415D-98BF-47B9-B664-0CF9BC111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62053" y="1376314"/>
            <a:ext cx="5566269" cy="525968"/>
          </a:xfrm>
        </p:spPr>
        <p:txBody>
          <a:bodyPr/>
          <a:lstStyle/>
          <a:p>
            <a:r>
              <a:rPr lang="zh-TW" altLang="en-US" sz="2800" dirty="0"/>
              <a:t>每台車子 都會隨機出現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35457A04-2F7E-4FD7-90BB-E5EB5DAEE3A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altLang="zh-TW" smtClean="0"/>
              <a:pPr/>
              <a:t>12</a:t>
            </a:fld>
            <a:endParaRPr lang="zh-TW" altLang="en-US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571740A1-E3FF-4664-BE0E-D33051E71A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801" y="431800"/>
            <a:ext cx="2009742" cy="431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  <a:sym typeface="Microsoft JhengHei UI" panose="020B0604030504040204" pitchFamily="34" charset="-120"/>
              </a:defRPr>
            </a:lvl1pPr>
          </a:lstStyle>
          <a:p>
            <a:r>
              <a:rPr lang="zh-TW" altLang="en-US" b="1" dirty="0"/>
              <a:t>遊戲區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19E8ADD-E72A-4190-A8B3-61B6AC60B6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7143" y1="17009" x2="10606" y2="28972"/>
                        <a14:foregroundMark x1="7468" y1="10280" x2="16775" y2="16636"/>
                        <a14:foregroundMark x1="7468" y1="7103" x2="23485" y2="16636"/>
                        <a14:foregroundMark x1="16126" y1="5794" x2="4654" y2="5794"/>
                        <a14:foregroundMark x1="4545" y1="7290" x2="4329" y2="32897"/>
                        <a14:foregroundMark x1="18615" y1="6729" x2="18615" y2="6542"/>
                        <a14:foregroundMark x1="5519" y1="26168" x2="4004" y2="40748"/>
                        <a14:foregroundMark x1="11905" y1="44299" x2="11905" y2="44299"/>
                        <a14:foregroundMark x1="5628" y1="60374" x2="15909" y2="75701"/>
                        <a14:foregroundMark x1="5087" y1="61121" x2="4113" y2="85421"/>
                        <a14:foregroundMark x1="3463" y1="58879" x2="15368" y2="58879"/>
                        <a14:foregroundMark x1="15368" y1="58879" x2="20779" y2="70280"/>
                        <a14:foregroundMark x1="18506" y1="57196" x2="22403" y2="69159"/>
                        <a14:foregroundMark x1="5087" y1="88224" x2="4978" y2="91028"/>
                        <a14:foregroundMark x1="15693" y1="94953" x2="15693" y2="94953"/>
                        <a14:foregroundMark x1="6926" y1="56075" x2="6926" y2="56075"/>
                        <a14:foregroundMark x1="58333" y1="15514" x2="58333" y2="15514"/>
                        <a14:foregroundMark x1="52706" y1="9533" x2="52706" y2="9533"/>
                        <a14:foregroundMark x1="61147" y1="63178" x2="61147" y2="63178"/>
                        <a14:foregroundMark x1="61688" y1="70654" x2="61688" y2="70654"/>
                        <a14:foregroundMark x1="19589" y1="43738" x2="19589" y2="43738"/>
                        <a14:foregroundMark x1="7143" y1="5234" x2="7143" y2="5234"/>
                        <a14:foregroundMark x1="8442" y1="5234" x2="8442" y2="5234"/>
                        <a14:foregroundMark x1="11580" y1="4860" x2="12229" y2="5234"/>
                        <a14:backgroundMark x1="64502" y1="47103" x2="64286" y2="48785"/>
                        <a14:backgroundMark x1="70022" y1="41682" x2="49784" y2="53271"/>
                        <a14:backgroundMark x1="76190" y1="38692" x2="58658" y2="37757"/>
                        <a14:backgroundMark x1="66775" y1="29159" x2="88312" y2="48785"/>
                        <a14:backgroundMark x1="72403" y1="34579" x2="87987" y2="44486"/>
                        <a14:backgroundMark x1="85390" y1="34953" x2="78355" y2="53271"/>
                        <a14:backgroundMark x1="87554" y1="32150" x2="60606" y2="38879"/>
                        <a14:backgroundMark x1="61688" y1="25981" x2="52706" y2="41495"/>
                        <a14:backgroundMark x1="51407" y1="43551" x2="42424" y2="55140"/>
                        <a14:backgroundMark x1="44589" y1="50654" x2="32251" y2="50280"/>
                        <a14:backgroundMark x1="31710" y1="50654" x2="8333" y2="50093"/>
                        <a14:backgroundMark x1="6061" y1="49346" x2="0" y2="47850"/>
                        <a14:backgroundMark x1="758" y1="54393" x2="1299" y2="66729"/>
                        <a14:backgroundMark x1="649" y1="71589" x2="649" y2="80748"/>
                        <a14:backgroundMark x1="1840" y1="2617" x2="92749" y2="3925"/>
                        <a14:backgroundMark x1="42424" y1="7290" x2="46645" y2="25047"/>
                        <a14:backgroundMark x1="57576" y1="10467" x2="62121" y2="12336"/>
                        <a14:backgroundMark x1="89719" y1="8411" x2="94913" y2="4860"/>
                        <a14:backgroundMark x1="97078" y1="11963" x2="95887" y2="33832"/>
                        <a14:backgroundMark x1="95238" y1="37383" x2="93290" y2="52336"/>
                        <a14:backgroundMark x1="45238" y1="54953" x2="44481" y2="68037"/>
                        <a14:backgroundMark x1="64394" y1="97570" x2="87446" y2="87103"/>
                        <a14:backgroundMark x1="62771" y1="87477" x2="86472" y2="86355"/>
                        <a14:backgroundMark x1="89935" y1="79626" x2="94481" y2="77383"/>
                        <a14:backgroundMark x1="70455" y1="79813" x2="88095" y2="83925"/>
                        <a14:backgroundMark x1="49892" y1="94019" x2="55195" y2="90093"/>
                        <a14:backgroundMark x1="62554" y1="80000" x2="63095" y2="79439"/>
                        <a14:backgroundMark x1="47078" y1="89159" x2="49675" y2="88598"/>
                        <a14:backgroundMark x1="974" y1="91963" x2="974" y2="97009"/>
                        <a14:backgroundMark x1="3355" y1="97570" x2="6277" y2="97570"/>
                        <a14:backgroundMark x1="19913" y1="98879" x2="25325" y2="97944"/>
                        <a14:backgroundMark x1="22186" y1="87290" x2="25000" y2="87290"/>
                        <a14:backgroundMark x1="16991" y1="87103" x2="17965" y2="87290"/>
                        <a14:backgroundMark x1="18723" y1="87290" x2="20779" y2="87664"/>
                        <a14:backgroundMark x1="15801" y1="87850" x2="16342" y2="87477"/>
                        <a14:backgroundMark x1="27489" y1="86729" x2="38745" y2="87103"/>
                        <a14:backgroundMark x1="49567" y1="65794" x2="83442" y2="648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15513" y="-112828"/>
            <a:ext cx="5412143" cy="313365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A7023398-D3EE-41FF-BD09-B727970BD0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7843" l="0" r="96949">
                        <a14:foregroundMark x1="2938" y1="58039" x2="4407" y2="91765"/>
                        <a14:foregroundMark x1="11638" y1="62745" x2="28927" y2="72157"/>
                        <a14:foregroundMark x1="28475" y1="68235" x2="34350" y2="80392"/>
                        <a14:foregroundMark x1="55706" y1="59608" x2="57062" y2="59020"/>
                        <a14:foregroundMark x1="54576" y1="69216" x2="56497" y2="68824"/>
                        <a14:foregroundMark x1="52316" y1="22549" x2="54011" y2="20588"/>
                        <a14:foregroundMark x1="51638" y1="11765" x2="53785" y2="111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34367" y="3372439"/>
            <a:ext cx="5935680" cy="342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66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圖表 3" title="總收入預留位置圖表">
            <a:extLst>
              <a:ext uri="{FF2B5EF4-FFF2-40B4-BE49-F238E27FC236}">
                <a16:creationId xmlns:a16="http://schemas.microsoft.com/office/drawing/2014/main" id="{FFE8AFAB-AE1F-4453-8C1B-70D2EF9B13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688103"/>
              </p:ext>
            </p:extLst>
          </p:nvPr>
        </p:nvGraphicFramePr>
        <p:xfrm>
          <a:off x="200070" y="978408"/>
          <a:ext cx="3990796" cy="5926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圖表 6" title="總收入預留位置圖表">
            <a:extLst>
              <a:ext uri="{FF2B5EF4-FFF2-40B4-BE49-F238E27FC236}">
                <a16:creationId xmlns:a16="http://schemas.microsoft.com/office/drawing/2014/main" id="{9BEBE5AF-1D10-425C-8F3C-2236E52E6E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0089880"/>
              </p:ext>
            </p:extLst>
          </p:nvPr>
        </p:nvGraphicFramePr>
        <p:xfrm>
          <a:off x="3959136" y="883671"/>
          <a:ext cx="4228282" cy="6115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圖表 7" title="總收入預留位置圖表">
            <a:extLst>
              <a:ext uri="{FF2B5EF4-FFF2-40B4-BE49-F238E27FC236}">
                <a16:creationId xmlns:a16="http://schemas.microsoft.com/office/drawing/2014/main" id="{A8D5CDFF-2AF9-4CDE-BF8D-15F294BD50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4390097"/>
              </p:ext>
            </p:extLst>
          </p:nvPr>
        </p:nvGraphicFramePr>
        <p:xfrm>
          <a:off x="7934236" y="883671"/>
          <a:ext cx="4228282" cy="6115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pPr rtl="0"/>
              <a:t>13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454" y="1397592"/>
            <a:ext cx="9182038" cy="2379294"/>
          </a:xfrm>
        </p:spPr>
        <p:txBody>
          <a:bodyPr rtlCol="0"/>
          <a:lstStyle/>
          <a:p>
            <a:pPr rtl="0"/>
            <a:r>
              <a:rPr lang="zh-TW" altLang="en-US" sz="166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資料</a:t>
            </a:r>
            <a:br>
              <a:rPr lang="en-US" altLang="zh-TW" sz="166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</a:br>
            <a:r>
              <a:rPr lang="zh-TW" altLang="en-US" sz="166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庫</a:t>
            </a:r>
            <a:r>
              <a:rPr lang="en-US" altLang="zh-TW" sz="96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Firebase</a:t>
            </a:r>
            <a:endParaRPr lang="zh-TW" altLang="en-US" sz="16600" b="1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6F300BE-ACAF-41A3-AA1D-9E4D0D4AD1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253" r="83275"/>
                    </a14:imgEffect>
                  </a14:imgLayer>
                </a14:imgProps>
              </a:ext>
            </a:extLst>
          </a:blip>
          <a:srcRect r="7472"/>
          <a:stretch/>
        </p:blipFill>
        <p:spPr>
          <a:xfrm>
            <a:off x="1073781" y="0"/>
            <a:ext cx="1662408" cy="174051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A67FB7B-5BBB-47AA-9CF4-53C706E32B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253" r="83275"/>
                    </a14:imgEffect>
                  </a14:imgLayer>
                </a14:imgProps>
              </a:ext>
            </a:extLst>
          </a:blip>
          <a:srcRect r="7472"/>
          <a:stretch/>
        </p:blipFill>
        <p:spPr>
          <a:xfrm rot="1756698">
            <a:off x="2334106" y="221515"/>
            <a:ext cx="2774566" cy="290491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688C242-7D0D-4C8A-A7AF-193BFED180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253" r="83275"/>
                    </a14:imgEffect>
                  </a14:imgLayer>
                </a14:imgProps>
              </a:ext>
            </a:extLst>
          </a:blip>
          <a:srcRect l="29811" r="7472"/>
          <a:stretch/>
        </p:blipFill>
        <p:spPr>
          <a:xfrm rot="4433608">
            <a:off x="3927776" y="2011340"/>
            <a:ext cx="2687718" cy="415157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40DCFEF-7E94-4E7D-88E3-81F79642BD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253" r="83275"/>
                    </a14:imgEffect>
                  </a14:imgLayer>
                </a14:imgProps>
              </a:ext>
            </a:extLst>
          </a:blip>
          <a:srcRect l="32346" r="7472"/>
          <a:stretch/>
        </p:blipFill>
        <p:spPr>
          <a:xfrm rot="7934118">
            <a:off x="981914" y="1410205"/>
            <a:ext cx="4522615" cy="7280171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A29CB739-2B6B-4ABC-8814-344F99785B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253" r="83275"/>
                    </a14:imgEffect>
                  </a14:imgLayer>
                </a14:imgProps>
              </a:ext>
            </a:extLst>
          </a:blip>
          <a:srcRect l="28584" t="20495" r="16872" b="15417"/>
          <a:stretch/>
        </p:blipFill>
        <p:spPr>
          <a:xfrm rot="11500415">
            <a:off x="2084000" y="-469236"/>
            <a:ext cx="6628936" cy="754558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71E4F938-74C2-4C31-97D2-5E1C437B97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253" r="83275"/>
                    </a14:imgEffect>
                  </a14:imgLayer>
                </a14:imgProps>
              </a:ext>
            </a:extLst>
          </a:blip>
          <a:srcRect l="28584" t="20495" r="16872" b="15417"/>
          <a:stretch/>
        </p:blipFill>
        <p:spPr>
          <a:xfrm rot="18157811">
            <a:off x="820637" y="-2261685"/>
            <a:ext cx="9642290" cy="1097562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BE020BE0-C4DF-4C80-A745-5D09E23459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253" r="83275"/>
                    </a14:imgEffect>
                  </a14:imgLayer>
                </a14:imgProps>
              </a:ext>
            </a:extLst>
          </a:blip>
          <a:srcRect l="28584" t="20495" r="16872" b="15417"/>
          <a:stretch/>
        </p:blipFill>
        <p:spPr>
          <a:xfrm>
            <a:off x="214078" y="-2461209"/>
            <a:ext cx="10683759" cy="1216110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B0F836A-0C02-4108-8AE9-6F2A9961C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3791" y="530497"/>
            <a:ext cx="5852960" cy="342193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DB79C81A-771C-4232-AF5B-42DB10141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9387" y="3364584"/>
            <a:ext cx="2838450" cy="34219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筆跡 18">
                <a:extLst>
                  <a:ext uri="{FF2B5EF4-FFF2-40B4-BE49-F238E27FC236}">
                    <a16:creationId xmlns:a16="http://schemas.microsoft.com/office/drawing/2014/main" id="{7E3C731B-26C6-456B-9066-808149E4FFBC}"/>
                  </a:ext>
                </a:extLst>
              </p14:cNvPr>
              <p14:cNvContentPartPr/>
              <p14:nvPr/>
            </p14:nvContentPartPr>
            <p14:xfrm>
              <a:off x="8331120" y="5118120"/>
              <a:ext cx="1632240" cy="120960"/>
            </p14:xfrm>
          </p:contentPart>
        </mc:Choice>
        <mc:Fallback xmlns="">
          <p:pic>
            <p:nvPicPr>
              <p:cNvPr id="19" name="筆跡 18">
                <a:extLst>
                  <a:ext uri="{FF2B5EF4-FFF2-40B4-BE49-F238E27FC236}">
                    <a16:creationId xmlns:a16="http://schemas.microsoft.com/office/drawing/2014/main" id="{7E3C731B-26C6-456B-9066-808149E4FFB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21760" y="5108760"/>
                <a:ext cx="1650960" cy="1396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標題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b="1" dirty="0"/>
              <a:t>使用</a:t>
            </a:r>
            <a:endParaRPr lang="zh-TW" altLang="en-US" b="1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F204AFD2-303D-4B48-AA3E-C96B74D8127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494753" y="252000"/>
            <a:ext cx="7061707" cy="360000"/>
          </a:xfrm>
        </p:spPr>
        <p:txBody>
          <a:bodyPr rtlCol="0"/>
          <a:lstStyle/>
          <a:p>
            <a:pPr rtl="0"/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Lorem ipsum dolor sit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amet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,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consectetur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adipiscing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elit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. 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pPr rtl="0"/>
              <a:t>14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971EB56-2FB9-4AE4-BCCB-D6A5D8905C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97" b="81138" l="184" r="94107">
                        <a14:foregroundMark x1="23573" y1="8683" x2="23573" y2="8683"/>
                        <a14:foregroundMark x1="38674" y1="11078" x2="39411" y2="104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5204" y="1832467"/>
            <a:ext cx="4138019" cy="254530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3A0D2A9-35D3-45AC-8237-68C12D687B9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88955" l="2252" r="97616"/>
                    </a14:imgEffect>
                  </a14:imgLayer>
                </a14:imgProps>
              </a:ext>
            </a:extLst>
          </a:blip>
          <a:srcRect t="1770"/>
          <a:stretch/>
        </p:blipFill>
        <p:spPr>
          <a:xfrm>
            <a:off x="432000" y="4050928"/>
            <a:ext cx="5677060" cy="24743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筆跡 10">
                <a:extLst>
                  <a:ext uri="{FF2B5EF4-FFF2-40B4-BE49-F238E27FC236}">
                    <a16:creationId xmlns:a16="http://schemas.microsoft.com/office/drawing/2014/main" id="{C20B6853-1A2C-4A85-9B71-1C6E67EB329E}"/>
                  </a:ext>
                </a:extLst>
              </p14:cNvPr>
              <p14:cNvContentPartPr/>
              <p14:nvPr/>
            </p14:nvContentPartPr>
            <p14:xfrm>
              <a:off x="9061560" y="2368440"/>
              <a:ext cx="2070360" cy="190800"/>
            </p14:xfrm>
          </p:contentPart>
        </mc:Choice>
        <mc:Fallback xmlns="">
          <p:pic>
            <p:nvPicPr>
              <p:cNvPr id="11" name="筆跡 10">
                <a:extLst>
                  <a:ext uri="{FF2B5EF4-FFF2-40B4-BE49-F238E27FC236}">
                    <a16:creationId xmlns:a16="http://schemas.microsoft.com/office/drawing/2014/main" id="{C20B6853-1A2C-4A85-9B71-1C6E67EB329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052200" y="2359080"/>
                <a:ext cx="2089080" cy="20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 descr="投影片至輔色標題方塊">
            <a:extLst>
              <a:ext uri="{FF2B5EF4-FFF2-40B4-BE49-F238E27FC236}">
                <a16:creationId xmlns:a16="http://schemas.microsoft.com/office/drawing/2014/main" id="{2E3232C2-36D2-45A5-90A2-6E55A3FB9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-45818" y="4640959"/>
            <a:ext cx="1481849" cy="2200275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8" name="等腰三角形 7" descr="投影片陰影至標題方塊">
            <a:extLst>
              <a:ext uri="{FF2B5EF4-FFF2-40B4-BE49-F238E27FC236}">
                <a16:creationId xmlns:a16="http://schemas.microsoft.com/office/drawing/2014/main" id="{67921683-CB25-47C0-9AA4-5CCF6FFE6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959782" y="6430505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pic>
        <p:nvPicPr>
          <p:cNvPr id="6" name="圖片版面配置區 5">
            <a:extLst>
              <a:ext uri="{FF2B5EF4-FFF2-40B4-BE49-F238E27FC236}">
                <a16:creationId xmlns:a16="http://schemas.microsoft.com/office/drawing/2014/main" id="{80F85C4C-66D5-496F-9F5E-0908C1AE53A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3412" b="23412"/>
          <a:stretch>
            <a:fillRect/>
          </a:stretch>
        </p:blipFill>
        <p:spPr>
          <a:xfrm>
            <a:off x="1741763" y="0"/>
            <a:ext cx="10450237" cy="6858000"/>
          </a:xfr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D16BCE65-5C01-419B-858C-41B447E3A2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6600" dirty="0"/>
              <a:t>陀螺儀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397E03C4-01A1-40F5-A879-1FA2611E70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7982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F18C22B-F77C-4259-B707-86032AAB2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367" y="2234296"/>
            <a:ext cx="1402984" cy="1402984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875EE9DF-D940-4F90-81A1-18AC01CCB6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31" b="96141" l="2073" r="95855">
                        <a14:foregroundMark x1="37306" y1="11254" x2="59456" y2="10289"/>
                        <a14:foregroundMark x1="44689" y1="7878" x2="47021" y2="7556"/>
                        <a14:foregroundMark x1="55570" y1="7235" x2="58161" y2="6913"/>
                        <a14:foregroundMark x1="51036" y1="12701" x2="54016" y2="12540"/>
                        <a14:foregroundMark x1="5959" y1="49518" x2="2202" y2="56109"/>
                        <a14:foregroundMark x1="94171" y1="47428" x2="90285" y2="57395"/>
                        <a14:foregroundMark x1="38212" y1="92444" x2="50130" y2="93730"/>
                        <a14:foregroundMark x1="48834" y1="96141" x2="48834" y2="96141"/>
                        <a14:foregroundMark x1="49093" y1="95820" x2="49093" y2="95820"/>
                        <a14:foregroundMark x1="46632" y1="88907" x2="47927" y2="90836"/>
                        <a14:foregroundMark x1="54016" y1="91801" x2="61269" y2="89389"/>
                        <a14:foregroundMark x1="59715" y1="87138" x2="61528" y2="88746"/>
                        <a14:backgroundMark x1="47150" y1="7717" x2="46244" y2="9325"/>
                        <a14:backgroundMark x1="47798" y1="7717" x2="46373" y2="10450"/>
                        <a14:backgroundMark x1="46503" y1="7074" x2="46762" y2="8521"/>
                        <a14:backgroundMark x1="46891" y1="9164" x2="47280" y2="11897"/>
                        <a14:backgroundMark x1="45725" y1="9807" x2="46503" y2="12379"/>
                        <a14:backgroundMark x1="59067" y1="8039" x2="57254" y2="11736"/>
                        <a14:backgroundMark x1="59326" y1="7878" x2="57772" y2="11415"/>
                        <a14:backgroundMark x1="59326" y1="8521" x2="58420" y2="12701"/>
                        <a14:backgroundMark x1="59715" y1="7878" x2="59326" y2="14791"/>
                        <a14:backgroundMark x1="58031" y1="6109" x2="57772" y2="8360"/>
                        <a14:backgroundMark x1="49352" y1="93087" x2="47539" y2="96624"/>
                        <a14:backgroundMark x1="50389" y1="92122" x2="48316" y2="95016"/>
                        <a14:backgroundMark x1="50648" y1="92444" x2="48705" y2="95498"/>
                        <a14:backgroundMark x1="48187" y1="92444" x2="47927" y2="945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6993" y="863600"/>
            <a:ext cx="4951732" cy="3989608"/>
          </a:xfrm>
          <a:prstGeom prst="rect">
            <a:avLst/>
          </a:prstGeom>
        </p:spPr>
      </p:pic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63E415D-98BF-47B9-B664-0CF9BC111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4592" y="965012"/>
            <a:ext cx="5566269" cy="525968"/>
          </a:xfrm>
        </p:spPr>
        <p:txBody>
          <a:bodyPr/>
          <a:lstStyle/>
          <a:p>
            <a:r>
              <a:rPr lang="zh-TW" altLang="en-US" sz="2800" dirty="0"/>
              <a:t>隨著方向 改變傾斜、翻轉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35457A04-2F7E-4FD7-90BB-E5EB5DAEE3A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altLang="zh-TW" smtClean="0"/>
              <a:pPr/>
              <a:t>16</a:t>
            </a:fld>
            <a:endParaRPr lang="zh-TW" altLang="en-US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571740A1-E3FF-4664-BE0E-D33051E71A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801" y="431800"/>
            <a:ext cx="2009742" cy="431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  <a:sym typeface="Microsoft JhengHei UI" panose="020B0604030504040204" pitchFamily="34" charset="-120"/>
              </a:defRPr>
            </a:lvl1pPr>
          </a:lstStyle>
          <a:p>
            <a:r>
              <a:rPr lang="zh-TW" altLang="en-US" b="1" dirty="0"/>
              <a:t>介紹區</a:t>
            </a:r>
          </a:p>
        </p:txBody>
      </p:sp>
      <p:sp>
        <p:nvSpPr>
          <p:cNvPr id="7" name="文字版面配置區 3">
            <a:extLst>
              <a:ext uri="{FF2B5EF4-FFF2-40B4-BE49-F238E27FC236}">
                <a16:creationId xmlns:a16="http://schemas.microsoft.com/office/drawing/2014/main" id="{B44E6C7C-AEB5-42FC-BD59-0333899CEE0C}"/>
              </a:ext>
            </a:extLst>
          </p:cNvPr>
          <p:cNvSpPr txBox="1">
            <a:spLocks/>
          </p:cNvSpPr>
          <p:nvPr/>
        </p:nvSpPr>
        <p:spPr>
          <a:xfrm>
            <a:off x="5138725" y="1567666"/>
            <a:ext cx="5566269" cy="52596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800" dirty="0"/>
              <a:t>利用方向感測器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93A3E6F-E79C-4DA8-A759-D7D12A337C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5417" y="2170321"/>
            <a:ext cx="1420011" cy="1346562"/>
          </a:xfrm>
          <a:prstGeom prst="rect">
            <a:avLst/>
          </a:prstGeom>
        </p:spPr>
      </p:pic>
      <p:sp>
        <p:nvSpPr>
          <p:cNvPr id="10" name="文字版面配置區 3">
            <a:extLst>
              <a:ext uri="{FF2B5EF4-FFF2-40B4-BE49-F238E27FC236}">
                <a16:creationId xmlns:a16="http://schemas.microsoft.com/office/drawing/2014/main" id="{434D46EA-14B5-46F5-A403-15A1927C63D9}"/>
              </a:ext>
            </a:extLst>
          </p:cNvPr>
          <p:cNvSpPr txBox="1">
            <a:spLocks/>
          </p:cNvSpPr>
          <p:nvPr/>
        </p:nvSpPr>
        <p:spPr>
          <a:xfrm>
            <a:off x="6096000" y="3637280"/>
            <a:ext cx="5566269" cy="52596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800" dirty="0"/>
              <a:t>電容感應陀螺儀、電壓壓力</a:t>
            </a:r>
          </a:p>
        </p:txBody>
      </p:sp>
    </p:spTree>
    <p:extLst>
      <p:ext uri="{BB962C8B-B14F-4D97-AF65-F5344CB8AC3E}">
        <p14:creationId xmlns:p14="http://schemas.microsoft.com/office/powerpoint/2010/main" val="441497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63E415D-98BF-47B9-B664-0CF9BC111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62053" y="1376314"/>
            <a:ext cx="5566269" cy="525968"/>
          </a:xfrm>
        </p:spPr>
        <p:txBody>
          <a:bodyPr/>
          <a:lstStyle/>
          <a:p>
            <a:r>
              <a:rPr lang="zh-TW" altLang="en-US" sz="2800" dirty="0"/>
              <a:t>每台車子 都會隨機出現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35457A04-2F7E-4FD7-90BB-E5EB5DAEE3A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altLang="zh-TW" smtClean="0"/>
              <a:pPr/>
              <a:t>17</a:t>
            </a:fld>
            <a:endParaRPr lang="zh-TW" altLang="en-US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571740A1-E3FF-4664-BE0E-D33051E71A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801" y="431800"/>
            <a:ext cx="2009742" cy="431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  <a:sym typeface="Microsoft JhengHei UI" panose="020B0604030504040204" pitchFamily="34" charset="-120"/>
              </a:defRPr>
            </a:lvl1pPr>
          </a:lstStyle>
          <a:p>
            <a:r>
              <a:rPr lang="zh-TW" altLang="en-US" b="1" dirty="0"/>
              <a:t>影片區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D41C311-4F82-2A41-6F65-7DDEAF835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61" y="2932716"/>
            <a:ext cx="5316281" cy="343196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22AD909-97CA-D431-D47E-B3A86A7CE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698" y="1847591"/>
            <a:ext cx="5067360" cy="451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89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預留位置 4">
            <a:extLst>
              <a:ext uri="{FF2B5EF4-FFF2-40B4-BE49-F238E27FC236}">
                <a16:creationId xmlns:a16="http://schemas.microsoft.com/office/drawing/2014/main" id="{FB15BC12-29C3-3D4B-805A-8A860D70CA6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9770238" y="2852588"/>
            <a:ext cx="1791842" cy="3185497"/>
          </a:xfr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04D943D-8CB1-4549-8F58-8710BE7C7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4997" y="0"/>
            <a:ext cx="9227238" cy="6858000"/>
          </a:xfrm>
          <a:prstGeom prst="rect">
            <a:avLst/>
          </a:prstGeom>
        </p:spPr>
      </p:pic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pPr rtl="0"/>
              <a:t>18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6" name="文字方塊 15" descr="輔色設計至標題區塊">
            <a:extLst>
              <a:ext uri="{FF2B5EF4-FFF2-40B4-BE49-F238E27FC236}">
                <a16:creationId xmlns:a16="http://schemas.microsoft.com/office/drawing/2014/main" id="{03888866-542D-43D4-BFE1-045D3635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-1" y="4813138"/>
            <a:ext cx="691517" cy="1026777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7" name="等腰三角形 16" descr="陰影輔色至標題">
            <a:extLst>
              <a:ext uri="{FF2B5EF4-FFF2-40B4-BE49-F238E27FC236}">
                <a16:creationId xmlns:a16="http://schemas.microsoft.com/office/drawing/2014/main" id="{667AA2A8-C66E-4F4C-A6E7-E7ABCE7E9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463958" y="5610101"/>
            <a:ext cx="225306" cy="201048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2" name="標題 11">
            <a:extLst>
              <a:ext uri="{FF2B5EF4-FFF2-40B4-BE49-F238E27FC236}">
                <a16:creationId xmlns:a16="http://schemas.microsoft.com/office/drawing/2014/main" id="{D8744987-7958-44D9-AE6F-009CA4C08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686" y="5066452"/>
            <a:ext cx="6258410" cy="539345"/>
          </a:xfrm>
        </p:spPr>
        <p:txBody>
          <a:bodyPr rtlCol="0"/>
          <a:lstStyle/>
          <a:p>
            <a:r>
              <a:rPr lang="ja-JP" altLang="en-US" sz="3200" dirty="0"/>
              <a:t>無駄に技術を注ぎ込みました</a:t>
            </a:r>
            <a:endParaRPr lang="zh-TW" altLang="en-US" dirty="0">
              <a:latin typeface="Microsoft JhengHei UI" panose="020B0604030504040204" pitchFamily="34" charset="-120"/>
            </a:endParaRPr>
          </a:p>
        </p:txBody>
      </p:sp>
      <p:sp>
        <p:nvSpPr>
          <p:cNvPr id="19" name="等腰三角形 18" descr="至陰影輔色至標題">
            <a:extLst>
              <a:ext uri="{FF2B5EF4-FFF2-40B4-BE49-F238E27FC236}">
                <a16:creationId xmlns:a16="http://schemas.microsoft.com/office/drawing/2014/main" id="{ABF5B12D-6F10-4377-9094-B3E79ECB1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 flipV="1">
            <a:off x="463958" y="4860371"/>
            <a:ext cx="225306" cy="201048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筆跡 7">
                <a:extLst>
                  <a:ext uri="{FF2B5EF4-FFF2-40B4-BE49-F238E27FC236}">
                    <a16:creationId xmlns:a16="http://schemas.microsoft.com/office/drawing/2014/main" id="{34791D5E-43A2-46D5-A212-785454E16CAC}"/>
                  </a:ext>
                </a:extLst>
              </p14:cNvPr>
              <p14:cNvContentPartPr/>
              <p14:nvPr/>
            </p14:nvContentPartPr>
            <p14:xfrm>
              <a:off x="57240" y="1612800"/>
              <a:ext cx="990720" cy="635400"/>
            </p14:xfrm>
          </p:contentPart>
        </mc:Choice>
        <mc:Fallback xmlns="">
          <p:pic>
            <p:nvPicPr>
              <p:cNvPr id="8" name="筆跡 7">
                <a:extLst>
                  <a:ext uri="{FF2B5EF4-FFF2-40B4-BE49-F238E27FC236}">
                    <a16:creationId xmlns:a16="http://schemas.microsoft.com/office/drawing/2014/main" id="{34791D5E-43A2-46D5-A212-785454E16CA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880" y="1603440"/>
                <a:ext cx="1009440" cy="65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筆跡 8">
                <a:extLst>
                  <a:ext uri="{FF2B5EF4-FFF2-40B4-BE49-F238E27FC236}">
                    <a16:creationId xmlns:a16="http://schemas.microsoft.com/office/drawing/2014/main" id="{D7A5ED7D-470D-4954-8401-E14FB9A1A4B1}"/>
                  </a:ext>
                </a:extLst>
              </p14:cNvPr>
              <p14:cNvContentPartPr/>
              <p14:nvPr/>
            </p14:nvContentPartPr>
            <p14:xfrm>
              <a:off x="82440" y="1581120"/>
              <a:ext cx="1987920" cy="940320"/>
            </p14:xfrm>
          </p:contentPart>
        </mc:Choice>
        <mc:Fallback xmlns="">
          <p:pic>
            <p:nvPicPr>
              <p:cNvPr id="9" name="筆跡 8">
                <a:extLst>
                  <a:ext uri="{FF2B5EF4-FFF2-40B4-BE49-F238E27FC236}">
                    <a16:creationId xmlns:a16="http://schemas.microsoft.com/office/drawing/2014/main" id="{D7A5ED7D-470D-4954-8401-E14FB9A1A4B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080" y="1571760"/>
                <a:ext cx="2006640" cy="95904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標題 1">
            <a:extLst>
              <a:ext uri="{FF2B5EF4-FFF2-40B4-BE49-F238E27FC236}">
                <a16:creationId xmlns:a16="http://schemas.microsoft.com/office/drawing/2014/main" id="{FE567622-027B-47D3-A832-CCD558FF645C}"/>
              </a:ext>
            </a:extLst>
          </p:cNvPr>
          <p:cNvSpPr txBox="1">
            <a:spLocks/>
          </p:cNvSpPr>
          <p:nvPr/>
        </p:nvSpPr>
        <p:spPr>
          <a:xfrm>
            <a:off x="-1" y="23157"/>
            <a:ext cx="6679097" cy="1546256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vert="horz" lIns="180000" tIns="108000" rIns="18000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b="0" kern="1200" spc="0">
                <a:solidFill>
                  <a:schemeClr val="bg1">
                    <a:lumMod val="95000"/>
                  </a:schemeClr>
                </a:solidFill>
                <a:latin typeface="+mn-lt"/>
                <a:ea typeface="Microsoft JhengHei UI" panose="020B0604030504040204" pitchFamily="34" charset="-120"/>
                <a:cs typeface="+mj-cs"/>
                <a:sym typeface="Microsoft JhengHei UI" panose="020B0604030504040204" pitchFamily="34" charset="-120"/>
              </a:defRPr>
            </a:lvl1pPr>
          </a:lstStyle>
          <a:p>
            <a:r>
              <a:rPr lang="en-US" altLang="zh-TW" sz="16600" b="1" dirty="0">
                <a:latin typeface="Microsoft JhengHei UI" panose="020B0604030504040204" pitchFamily="34" charset="-120"/>
              </a:rPr>
              <a:t>END</a:t>
            </a:r>
            <a:endParaRPr lang="zh-TW" altLang="en-US" sz="16600" b="1" dirty="0">
              <a:latin typeface="Microsoft JhengHei UI" panose="020B0604030504040204" pitchFamily="34" charset="-12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筆跡 10">
                <a:extLst>
                  <a:ext uri="{FF2B5EF4-FFF2-40B4-BE49-F238E27FC236}">
                    <a16:creationId xmlns:a16="http://schemas.microsoft.com/office/drawing/2014/main" id="{CD5142B5-ABA5-4F00-B4D4-8C63390851DA}"/>
                  </a:ext>
                </a:extLst>
              </p14:cNvPr>
              <p14:cNvContentPartPr/>
              <p14:nvPr/>
            </p14:nvContentPartPr>
            <p14:xfrm>
              <a:off x="1181160" y="2050920"/>
              <a:ext cx="438480" cy="178200"/>
            </p14:xfrm>
          </p:contentPart>
        </mc:Choice>
        <mc:Fallback xmlns="">
          <p:pic>
            <p:nvPicPr>
              <p:cNvPr id="11" name="筆跡 10">
                <a:extLst>
                  <a:ext uri="{FF2B5EF4-FFF2-40B4-BE49-F238E27FC236}">
                    <a16:creationId xmlns:a16="http://schemas.microsoft.com/office/drawing/2014/main" id="{CD5142B5-ABA5-4F00-B4D4-8C63390851D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71800" y="2041560"/>
                <a:ext cx="457200" cy="19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6186C8-8AF5-4258-A684-57CF33F5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 rtlCol="0">
            <a:normAutofit/>
          </a:bodyPr>
          <a:lstStyle/>
          <a:p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aphicFrame>
        <p:nvGraphicFramePr>
          <p:cNvPr id="10" name="內容版面配置區 2" descr="SmartArt 圖形預留位置">
            <a:extLst>
              <a:ext uri="{FF2B5EF4-FFF2-40B4-BE49-F238E27FC236}">
                <a16:creationId xmlns:a16="http://schemas.microsoft.com/office/drawing/2014/main" id="{8983DDF0-E08C-48D9-9C6F-678021BE89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5262925"/>
              </p:ext>
            </p:extLst>
          </p:nvPr>
        </p:nvGraphicFramePr>
        <p:xfrm>
          <a:off x="676275" y="2373549"/>
          <a:ext cx="10753725" cy="3599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EA5F4008-E92A-4DBE-B0AF-289B28D5E980}"/>
              </a:ext>
            </a:extLst>
          </p:cNvPr>
          <p:cNvSpPr txBox="1"/>
          <p:nvPr/>
        </p:nvSpPr>
        <p:spPr>
          <a:xfrm>
            <a:off x="1417160" y="4827641"/>
            <a:ext cx="322396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900" cap="all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遊戲介面</a:t>
            </a:r>
            <a:endParaRPr lang="en-US" altLang="zh-TW" sz="2900" cap="all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TW" altLang="en-US" sz="2900" cap="all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 座標定位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A9681-E8C1-4EFB-A46A-6300419B2D8D}"/>
              </a:ext>
            </a:extLst>
          </p:cNvPr>
          <p:cNvSpPr txBox="1"/>
          <p:nvPr/>
        </p:nvSpPr>
        <p:spPr>
          <a:xfrm>
            <a:off x="5205167" y="4827642"/>
            <a:ext cx="322396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 cap="all"/>
            </a:pPr>
            <a:r>
              <a:rPr lang="zh-TW" altLang="en-US" sz="29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物件產生</a:t>
            </a:r>
            <a:endParaRPr lang="en-US" altLang="zh-TW" sz="29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0">
              <a:defRPr cap="all"/>
            </a:pPr>
            <a:r>
              <a:rPr lang="zh-TW" altLang="en-US" sz="29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 計分判斷   </a:t>
            </a:r>
            <a:endParaRPr lang="en-US" altLang="zh-TW" sz="29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2025407-DF71-492E-960C-8E6BF45C91C6}"/>
              </a:ext>
            </a:extLst>
          </p:cNvPr>
          <p:cNvSpPr txBox="1"/>
          <p:nvPr/>
        </p:nvSpPr>
        <p:spPr>
          <a:xfrm>
            <a:off x="8770071" y="4827642"/>
            <a:ext cx="322396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900" cap="all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資料庫使用</a:t>
            </a:r>
            <a:endParaRPr lang="en-US" altLang="zh-TW" sz="2900" cap="all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TW" altLang="en-US" sz="2900" cap="all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     分數紀錄</a:t>
            </a:r>
          </a:p>
        </p:txBody>
      </p:sp>
    </p:spTree>
    <p:extLst>
      <p:ext uri="{BB962C8B-B14F-4D97-AF65-F5344CB8AC3E}">
        <p14:creationId xmlns:p14="http://schemas.microsoft.com/office/powerpoint/2010/main" val="489778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預留位置 12" descr="圖片預留位置">
            <a:extLst>
              <a:ext uri="{FF2B5EF4-FFF2-40B4-BE49-F238E27FC236}">
                <a16:creationId xmlns:a16="http://schemas.microsoft.com/office/drawing/2014/main" id="{588C9C3E-7C4B-EA46-9848-A17249AC33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手繪多邊形 5" descr="空心輔色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1" name="文字方塊 30" descr="旗幟輔色至標題">
            <a:extLst>
              <a:ext uri="{FF2B5EF4-FFF2-40B4-BE49-F238E27FC236}">
                <a16:creationId xmlns:a16="http://schemas.microsoft.com/office/drawing/2014/main" id="{8FC2E368-898A-440B-A15C-4C5FB13C5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1897242" y="2364840"/>
            <a:ext cx="2494930" cy="3139768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1" name="等腰三角形 20" descr="陰影輔色至標題">
            <a:extLst>
              <a:ext uri="{FF2B5EF4-FFF2-40B4-BE49-F238E27FC236}">
                <a16:creationId xmlns:a16="http://schemas.microsoft.com/office/drawing/2014/main" id="{59A98ED3-718C-409B-BC1D-07842F9F5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3915924" y="496252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6117" y="1855580"/>
            <a:ext cx="4459766" cy="3146839"/>
          </a:xfrm>
        </p:spPr>
        <p:txBody>
          <a:bodyPr tIns="576000" rtlCol="0"/>
          <a:lstStyle/>
          <a:p>
            <a:pPr rtl="0"/>
            <a:r>
              <a:rPr lang="zh-TW" altLang="en-US" sz="6000" dirty="0"/>
              <a:t>遊戲介紹</a:t>
            </a:r>
            <a:endParaRPr lang="zh-TW" altLang="en-US" sz="6000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55402" y="2364841"/>
            <a:ext cx="1170481" cy="1569884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Lorem ipsum dolor sit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amet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,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consectetur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adipiscing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elit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pPr rtl="0"/>
              <a:t>3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源起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1" y="905869"/>
            <a:ext cx="5472000" cy="1037506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en-US" altLang="zh-TW" sz="11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Lorem ipsum dolor sit </a:t>
            </a:r>
            <a:r>
              <a:rPr lang="en-US" altLang="zh-TW" sz="1100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amet</a:t>
            </a:r>
            <a:r>
              <a:rPr lang="en-US" altLang="zh-TW" sz="11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, </a:t>
            </a:r>
            <a:r>
              <a:rPr lang="en-US" altLang="zh-TW" sz="1100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consectetur</a:t>
            </a:r>
            <a:r>
              <a:rPr lang="en-US" altLang="zh-TW" sz="11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</a:t>
            </a:r>
            <a:r>
              <a:rPr lang="en-US" altLang="zh-TW" sz="1100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adipiscing</a:t>
            </a:r>
            <a:r>
              <a:rPr lang="en-US" altLang="zh-TW" sz="11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</a:t>
            </a:r>
            <a:r>
              <a:rPr lang="en-US" altLang="zh-TW" sz="1100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elit</a:t>
            </a:r>
            <a:r>
              <a:rPr lang="en-US" altLang="zh-TW" sz="11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. </a:t>
            </a:r>
            <a:r>
              <a:rPr lang="en-US" altLang="zh-TW" sz="1100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Etiam</a:t>
            </a:r>
            <a:r>
              <a:rPr lang="en-US" altLang="zh-TW" sz="11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</a:t>
            </a:r>
            <a:r>
              <a:rPr lang="en-US" altLang="zh-TW" sz="1100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aliquet</a:t>
            </a:r>
            <a:r>
              <a:rPr lang="en-US" altLang="zh-TW" sz="11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</a:t>
            </a:r>
            <a:r>
              <a:rPr lang="en-US" altLang="zh-TW" sz="1100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eu</a:t>
            </a:r>
            <a:r>
              <a:rPr lang="en-US" altLang="zh-TW" sz="11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mi </a:t>
            </a:r>
            <a:r>
              <a:rPr lang="en-US" altLang="zh-TW" sz="1100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quis</a:t>
            </a:r>
            <a:r>
              <a:rPr lang="en-US" altLang="zh-TW" sz="11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lacinia. Ut fermentum a magna </a:t>
            </a:r>
            <a:r>
              <a:rPr lang="en-US" altLang="zh-TW" sz="1100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ut.</a:t>
            </a:r>
            <a:endParaRPr lang="zh-TW" altLang="en-US" sz="1100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8938" y="1973867"/>
            <a:ext cx="5781170" cy="2357273"/>
          </a:xfrm>
        </p:spPr>
        <p:txBody>
          <a:bodyPr rtlCol="0"/>
          <a:lstStyle/>
          <a:p>
            <a:pPr marL="0" indent="0" rtl="0">
              <a:lnSpc>
                <a:spcPct val="100000"/>
              </a:lnSpc>
              <a:buNone/>
            </a:pPr>
            <a:r>
              <a:rPr lang="zh-TW" altLang="en-US" dirty="0"/>
              <a:t>有位同學非常想吃</a:t>
            </a:r>
            <a:r>
              <a:rPr lang="en-US" altLang="zh-TW" dirty="0"/>
              <a:t>QQ</a:t>
            </a:r>
            <a:r>
              <a:rPr lang="zh-TW" altLang="en-US" dirty="0"/>
              <a:t>蛋，</a:t>
            </a:r>
            <a:endParaRPr lang="en-US" altLang="zh-TW" dirty="0"/>
          </a:p>
          <a:p>
            <a:pPr marL="0" indent="0" rtl="0">
              <a:lnSpc>
                <a:spcPct val="100000"/>
              </a:lnSpc>
              <a:buNone/>
            </a:pPr>
            <a:r>
              <a:rPr lang="en-US" altLang="zh-TW" dirty="0"/>
              <a:t>	</a:t>
            </a:r>
            <a:r>
              <a:rPr lang="zh-TW" altLang="en-US" dirty="0"/>
              <a:t>所以踏上了尋找</a:t>
            </a:r>
            <a:r>
              <a:rPr lang="en-US" altLang="zh-TW" dirty="0"/>
              <a:t>QQ</a:t>
            </a:r>
            <a:r>
              <a:rPr lang="zh-TW" altLang="en-US" dirty="0"/>
              <a:t>蛋的旅程，</a:t>
            </a:r>
            <a:endParaRPr lang="en-US" altLang="zh-TW" dirty="0"/>
          </a:p>
          <a:p>
            <a:pPr marL="0" indent="0" rtl="0">
              <a:lnSpc>
                <a:spcPct val="100000"/>
              </a:lnSpc>
              <a:buNone/>
            </a:pPr>
            <a:r>
              <a:rPr lang="zh-TW" altLang="en-US" dirty="0"/>
              <a:t>來到了勇闖馬路的部分</a:t>
            </a:r>
            <a:r>
              <a:rPr lang="en-US" altLang="zh-TW" dirty="0"/>
              <a:t>…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	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        滿地的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QQ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蛋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..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止不住的慾望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..</a:t>
            </a: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沒有室友的大腿</a:t>
            </a:r>
            <a:endParaRPr lang="en-US" altLang="zh-TW" sz="1400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  <a:p>
            <a:pPr marL="0" indent="0" rtl="0">
              <a:lnSpc>
                <a:spcPct val="100000"/>
              </a:lnSpc>
              <a:buNone/>
            </a:pPr>
            <a:r>
              <a:rPr lang="zh-TW" altLang="en-US" dirty="0"/>
              <a:t>寫</a:t>
            </a:r>
            <a:r>
              <a:rPr lang="en-US" altLang="zh-TW" dirty="0"/>
              <a:t>(</a:t>
            </a:r>
            <a:r>
              <a:rPr lang="zh-TW" altLang="en-US" dirty="0"/>
              <a:t>ㄒㄧㄠ</a:t>
            </a:r>
            <a:r>
              <a:rPr lang="en-US" altLang="zh-TW" dirty="0"/>
              <a:t>)</a:t>
            </a:r>
            <a:r>
              <a:rPr lang="zh-TW" altLang="en-US" dirty="0"/>
              <a:t>寫</a:t>
            </a:r>
            <a:r>
              <a:rPr lang="en-US" altLang="zh-TW" dirty="0"/>
              <a:t>(</a:t>
            </a:r>
            <a:r>
              <a:rPr lang="zh-TW" altLang="en-US" dirty="0"/>
              <a:t>ㄈㄟˋ</a:t>
            </a:r>
            <a:r>
              <a:rPr lang="en-US" altLang="zh-TW" dirty="0"/>
              <a:t>)</a:t>
            </a:r>
            <a:r>
              <a:rPr lang="zh-TW" altLang="en-US" dirty="0"/>
              <a:t>同學，救救程式，教他如何過馬路</a:t>
            </a:r>
            <a:endParaRPr lang="en-US" altLang="zh-TW" dirty="0"/>
          </a:p>
          <a:p>
            <a:pPr marL="0" indent="0" rtl="0">
              <a:lnSpc>
                <a:spcPct val="100000"/>
              </a:lnSpc>
              <a:buNone/>
            </a:pP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         地方的同學需要太空胖</a:t>
            </a:r>
          </a:p>
        </p:txBody>
      </p:sp>
      <p:pic>
        <p:nvPicPr>
          <p:cNvPr id="9" name="圖片預留位置 8" descr="影像預留位置">
            <a:extLst>
              <a:ext uri="{FF2B5EF4-FFF2-40B4-BE49-F238E27FC236}">
                <a16:creationId xmlns:a16="http://schemas.microsoft.com/office/drawing/2014/main" id="{52FD3342-E198-5348-9EE9-579E8FFF9D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16415" y="2246050"/>
            <a:ext cx="4269524" cy="3772461"/>
          </a:xfrm>
        </p:spPr>
      </p:pic>
      <p:sp>
        <p:nvSpPr>
          <p:cNvPr id="15" name="手繪多邊形 5" descr="空心影像輔色">
            <a:extLst>
              <a:ext uri="{FF2B5EF4-FFF2-40B4-BE49-F238E27FC236}">
                <a16:creationId xmlns:a16="http://schemas.microsoft.com/office/drawing/2014/main" id="{764DA446-807B-4C83-BB5A-59E3FABC9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116415" y="181549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6" name="手繪多邊形 5" descr="實心影像輔色">
            <a:extLst>
              <a:ext uri="{FF2B5EF4-FFF2-40B4-BE49-F238E27FC236}">
                <a16:creationId xmlns:a16="http://schemas.microsoft.com/office/drawing/2014/main" id="{F28CDBF8-0191-43F9-98FE-B98B08813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036079" y="2944649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pPr rtl="0"/>
              <a:t>4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0" name="手繪多邊形 5" descr="空心影像輔色">
            <a:extLst>
              <a:ext uri="{FF2B5EF4-FFF2-40B4-BE49-F238E27FC236}">
                <a16:creationId xmlns:a16="http://schemas.microsoft.com/office/drawing/2014/main" id="{C94D39B7-BFC8-4DFC-A72F-1C2C770DA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36376" y="481249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1" name="手繪多邊形 5" descr="空心影像輔色">
            <a:extLst>
              <a:ext uri="{FF2B5EF4-FFF2-40B4-BE49-F238E27FC236}">
                <a16:creationId xmlns:a16="http://schemas.microsoft.com/office/drawing/2014/main" id="{FE6BEBC9-AC91-4FC2-B939-4957FBCC2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903801" y="2781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2" name="文字預留位置 2">
            <a:extLst>
              <a:ext uri="{FF2B5EF4-FFF2-40B4-BE49-F238E27FC236}">
                <a16:creationId xmlns:a16="http://schemas.microsoft.com/office/drawing/2014/main" id="{5E87FE1B-C09B-4486-85FF-252DD8E453A0}"/>
              </a:ext>
            </a:extLst>
          </p:cNvPr>
          <p:cNvSpPr txBox="1">
            <a:spLocks/>
          </p:cNvSpPr>
          <p:nvPr/>
        </p:nvSpPr>
        <p:spPr>
          <a:xfrm>
            <a:off x="2375027" y="1414810"/>
            <a:ext cx="4010776" cy="10375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TW" sz="1100" dirty="0"/>
              <a:t>Lorem ipsum dolor sit </a:t>
            </a:r>
            <a:r>
              <a:rPr lang="en-US" altLang="zh-TW" sz="1100" dirty="0" err="1"/>
              <a:t>amet</a:t>
            </a:r>
            <a:r>
              <a:rPr lang="en-US" altLang="zh-TW" sz="1100" dirty="0"/>
              <a:t>, </a:t>
            </a:r>
            <a:r>
              <a:rPr lang="en-US" altLang="zh-TW" sz="1100" dirty="0" err="1"/>
              <a:t>consectetur</a:t>
            </a:r>
            <a:r>
              <a:rPr lang="en-US" altLang="zh-TW" sz="1100" dirty="0"/>
              <a:t> </a:t>
            </a:r>
            <a:r>
              <a:rPr lang="en-US" altLang="zh-TW" sz="1100" dirty="0" err="1"/>
              <a:t>adipiscing</a:t>
            </a:r>
            <a:r>
              <a:rPr lang="en-US" altLang="zh-TW" sz="1100" dirty="0"/>
              <a:t> </a:t>
            </a:r>
            <a:r>
              <a:rPr lang="en-US" altLang="zh-TW" sz="1100" dirty="0" err="1"/>
              <a:t>elit</a:t>
            </a:r>
            <a:r>
              <a:rPr lang="en-US" altLang="zh-TW" sz="1100" dirty="0"/>
              <a:t>. </a:t>
            </a:r>
            <a:r>
              <a:rPr lang="en-US" altLang="zh-TW" sz="1100" dirty="0" err="1"/>
              <a:t>Etiam</a:t>
            </a:r>
            <a:r>
              <a:rPr lang="en-US" altLang="zh-TW" sz="1100" dirty="0"/>
              <a:t> </a:t>
            </a:r>
            <a:r>
              <a:rPr lang="en-US" altLang="zh-TW" sz="1100" dirty="0" err="1"/>
              <a:t>aliquet</a:t>
            </a:r>
            <a:r>
              <a:rPr lang="en-US" altLang="zh-TW" sz="1100" dirty="0"/>
              <a:t> </a:t>
            </a:r>
            <a:r>
              <a:rPr lang="en-US" altLang="zh-TW" sz="1100" dirty="0" err="1"/>
              <a:t>eu</a:t>
            </a:r>
            <a:r>
              <a:rPr lang="en-US" altLang="zh-TW" sz="1100" dirty="0"/>
              <a:t> mi </a:t>
            </a:r>
            <a:r>
              <a:rPr lang="en-US" altLang="zh-TW" sz="1100" dirty="0" err="1"/>
              <a:t>quis</a:t>
            </a:r>
            <a:r>
              <a:rPr lang="en-US" altLang="zh-TW" sz="1100" dirty="0"/>
              <a:t> lacinia. Ut fermentum a magna </a:t>
            </a:r>
            <a:r>
              <a:rPr lang="en-US" altLang="zh-TW" sz="1100" dirty="0" err="1"/>
              <a:t>ut.</a:t>
            </a:r>
            <a:endParaRPr lang="zh-TW" altLang="en-US" sz="1100" dirty="0"/>
          </a:p>
        </p:txBody>
      </p:sp>
      <p:sp>
        <p:nvSpPr>
          <p:cNvPr id="13" name="文字預留位置 2">
            <a:extLst>
              <a:ext uri="{FF2B5EF4-FFF2-40B4-BE49-F238E27FC236}">
                <a16:creationId xmlns:a16="http://schemas.microsoft.com/office/drawing/2014/main" id="{995F7048-80C2-4643-8F32-93FE88E5FC9F}"/>
              </a:ext>
            </a:extLst>
          </p:cNvPr>
          <p:cNvSpPr txBox="1">
            <a:spLocks/>
          </p:cNvSpPr>
          <p:nvPr/>
        </p:nvSpPr>
        <p:spPr>
          <a:xfrm>
            <a:off x="728938" y="4812494"/>
            <a:ext cx="5472000" cy="10375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TW" sz="1100" dirty="0"/>
              <a:t>Lorem ipsum dolor sit </a:t>
            </a:r>
            <a:r>
              <a:rPr lang="en-US" altLang="zh-TW" sz="1100" dirty="0" err="1"/>
              <a:t>amet</a:t>
            </a:r>
            <a:r>
              <a:rPr lang="en-US" altLang="zh-TW" sz="1100" dirty="0"/>
              <a:t>, </a:t>
            </a:r>
            <a:r>
              <a:rPr lang="en-US" altLang="zh-TW" sz="1100" dirty="0" err="1"/>
              <a:t>consectetur</a:t>
            </a:r>
            <a:r>
              <a:rPr lang="en-US" altLang="zh-TW" sz="1100" dirty="0"/>
              <a:t> </a:t>
            </a:r>
            <a:r>
              <a:rPr lang="en-US" altLang="zh-TW" sz="1100" dirty="0" err="1"/>
              <a:t>adipiscing</a:t>
            </a:r>
            <a:r>
              <a:rPr lang="en-US" altLang="zh-TW" sz="1100" dirty="0"/>
              <a:t> </a:t>
            </a:r>
            <a:r>
              <a:rPr lang="en-US" altLang="zh-TW" sz="1100" dirty="0" err="1"/>
              <a:t>elit</a:t>
            </a:r>
            <a:r>
              <a:rPr lang="en-US" altLang="zh-TW" sz="1100" dirty="0"/>
              <a:t>. </a:t>
            </a:r>
            <a:r>
              <a:rPr lang="en-US" altLang="zh-TW" sz="1100" dirty="0" err="1"/>
              <a:t>Etiam</a:t>
            </a:r>
            <a:r>
              <a:rPr lang="en-US" altLang="zh-TW" sz="1100" dirty="0"/>
              <a:t> </a:t>
            </a:r>
            <a:r>
              <a:rPr lang="en-US" altLang="zh-TW" sz="1100" dirty="0" err="1"/>
              <a:t>aliquet</a:t>
            </a:r>
            <a:r>
              <a:rPr lang="en-US" altLang="zh-TW" sz="1100" dirty="0"/>
              <a:t> </a:t>
            </a:r>
            <a:r>
              <a:rPr lang="en-US" altLang="zh-TW" sz="1100" dirty="0" err="1"/>
              <a:t>eu</a:t>
            </a:r>
            <a:r>
              <a:rPr lang="en-US" altLang="zh-TW" sz="1100" dirty="0"/>
              <a:t> mi </a:t>
            </a:r>
            <a:r>
              <a:rPr lang="en-US" altLang="zh-TW" sz="1100" dirty="0" err="1"/>
              <a:t>quis</a:t>
            </a:r>
            <a:r>
              <a:rPr lang="en-US" altLang="zh-TW" sz="1100" dirty="0"/>
              <a:t> lacinia. Ut fermentum a magna </a:t>
            </a:r>
            <a:r>
              <a:rPr lang="en-US" altLang="zh-TW" sz="1100" dirty="0" err="1"/>
              <a:t>ut.</a:t>
            </a:r>
            <a:endParaRPr lang="zh-TW" altLang="en-US" sz="1100" dirty="0"/>
          </a:p>
        </p:txBody>
      </p:sp>
      <p:sp>
        <p:nvSpPr>
          <p:cNvPr id="14" name="文字預留位置 2">
            <a:extLst>
              <a:ext uri="{FF2B5EF4-FFF2-40B4-BE49-F238E27FC236}">
                <a16:creationId xmlns:a16="http://schemas.microsoft.com/office/drawing/2014/main" id="{518C78C8-94C0-4467-87DE-67D33B0D1054}"/>
              </a:ext>
            </a:extLst>
          </p:cNvPr>
          <p:cNvSpPr txBox="1">
            <a:spLocks/>
          </p:cNvSpPr>
          <p:nvPr/>
        </p:nvSpPr>
        <p:spPr>
          <a:xfrm>
            <a:off x="1931270" y="5758490"/>
            <a:ext cx="5472000" cy="10375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TW" sz="1100" dirty="0"/>
              <a:t>Lorem ipsum dolor sit </a:t>
            </a:r>
            <a:r>
              <a:rPr lang="en-US" altLang="zh-TW" sz="1100" dirty="0" err="1"/>
              <a:t>amet</a:t>
            </a:r>
            <a:r>
              <a:rPr lang="en-US" altLang="zh-TW" sz="1100" dirty="0"/>
              <a:t>, </a:t>
            </a:r>
            <a:r>
              <a:rPr lang="en-US" altLang="zh-TW" sz="1100" dirty="0" err="1"/>
              <a:t>consectetur</a:t>
            </a:r>
            <a:r>
              <a:rPr lang="en-US" altLang="zh-TW" sz="1100" dirty="0"/>
              <a:t> </a:t>
            </a:r>
            <a:r>
              <a:rPr lang="en-US" altLang="zh-TW" sz="1100" dirty="0" err="1"/>
              <a:t>adipiscing</a:t>
            </a:r>
            <a:r>
              <a:rPr lang="en-US" altLang="zh-TW" sz="1100" dirty="0"/>
              <a:t> </a:t>
            </a:r>
            <a:r>
              <a:rPr lang="en-US" altLang="zh-TW" sz="1100" dirty="0" err="1"/>
              <a:t>elit</a:t>
            </a:r>
            <a:r>
              <a:rPr lang="en-US" altLang="zh-TW" sz="1100" dirty="0"/>
              <a:t>. </a:t>
            </a:r>
            <a:r>
              <a:rPr lang="en-US" altLang="zh-TW" sz="1100" dirty="0" err="1"/>
              <a:t>Etiam</a:t>
            </a:r>
            <a:r>
              <a:rPr lang="en-US" altLang="zh-TW" sz="1100" dirty="0"/>
              <a:t> </a:t>
            </a:r>
            <a:r>
              <a:rPr lang="en-US" altLang="zh-TW" sz="1100" dirty="0" err="1"/>
              <a:t>aliquet</a:t>
            </a:r>
            <a:r>
              <a:rPr lang="en-US" altLang="zh-TW" sz="1100" dirty="0"/>
              <a:t> </a:t>
            </a:r>
            <a:r>
              <a:rPr lang="en-US" altLang="zh-TW" sz="1100" dirty="0" err="1"/>
              <a:t>eu</a:t>
            </a:r>
            <a:r>
              <a:rPr lang="en-US" altLang="zh-TW" sz="1100" dirty="0"/>
              <a:t> mi </a:t>
            </a:r>
            <a:r>
              <a:rPr lang="en-US" altLang="zh-TW" sz="1100" dirty="0" err="1"/>
              <a:t>quis</a:t>
            </a:r>
            <a:r>
              <a:rPr lang="en-US" altLang="zh-TW" sz="1100" dirty="0"/>
              <a:t> lacinia. Ut fermentum a magna </a:t>
            </a:r>
            <a:r>
              <a:rPr lang="en-US" altLang="zh-TW" sz="1100" dirty="0" err="1"/>
              <a:t>ut.</a:t>
            </a:r>
            <a:endParaRPr lang="zh-TW" altLang="en-US" sz="11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B42C660-9013-4A12-9E70-A7647812C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1859528" y="3938951"/>
            <a:ext cx="1304925" cy="24765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9D7D9405-DFA7-4C78-A015-384D42AE1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2057039" y="1401598"/>
            <a:ext cx="1514475" cy="30861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413420DD-3E1D-4926-A7AE-FD149CEC7D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1920613" y="-486119"/>
            <a:ext cx="1352442" cy="26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預留位置 7" descr="分隔線投影片影像">
            <a:extLst>
              <a:ext uri="{FF2B5EF4-FFF2-40B4-BE49-F238E27FC236}">
                <a16:creationId xmlns:a16="http://schemas.microsoft.com/office/drawing/2014/main" id="{177FEC3E-B2FE-9045-8D49-89B1E3D20C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4" name="文字方塊 23" descr="輔色片至標題方塊">
            <a:extLst>
              <a:ext uri="{FF2B5EF4-FFF2-40B4-BE49-F238E27FC236}">
                <a16:creationId xmlns:a16="http://schemas.microsoft.com/office/drawing/2014/main" id="{993B1474-02E3-4509-B5C5-84427653B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87102" y="2928857"/>
            <a:ext cx="804898" cy="314015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8" name="等腰三角形 17" descr="標題方塊的陰影">
            <a:extLst>
              <a:ext uri="{FF2B5EF4-FFF2-40B4-BE49-F238E27FC236}">
                <a16:creationId xmlns:a16="http://schemas.microsoft.com/office/drawing/2014/main" id="{FAB4748B-F532-4C70-827A-5FEA8C084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91864" y="5548307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8128" y="2414847"/>
            <a:ext cx="6086932" cy="3140150"/>
          </a:xfrm>
        </p:spPr>
        <p:txBody>
          <a:bodyPr tIns="576000" rtlCol="0"/>
          <a:lstStyle/>
          <a:p>
            <a:pPr rtl="0"/>
            <a:r>
              <a:rPr lang="zh-TW" altLang="en-US" sz="8000" dirty="0"/>
              <a:t>介面</a:t>
            </a:r>
            <a:r>
              <a:rPr lang="en-US" altLang="zh-TW" sz="6600" dirty="0" err="1"/>
              <a:t>UIinterface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26691" y="4446283"/>
            <a:ext cx="4000500" cy="997905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en-US" altLang="zh-TW" sz="18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Lorem ipsum dolor sit </a:t>
            </a:r>
            <a:r>
              <a:rPr lang="en-US" altLang="zh-TW" sz="1800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amet</a:t>
            </a:r>
            <a:r>
              <a:rPr lang="en-US" altLang="zh-TW" sz="18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, </a:t>
            </a:r>
            <a:r>
              <a:rPr lang="en-US" altLang="zh-TW" sz="1800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consectetur</a:t>
            </a:r>
            <a:r>
              <a:rPr lang="en-US" altLang="zh-TW" sz="18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</a:t>
            </a:r>
            <a:r>
              <a:rPr lang="en-US" altLang="zh-TW" sz="1800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adipiscing</a:t>
            </a:r>
            <a:r>
              <a:rPr lang="en-US" altLang="zh-TW" sz="18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</a:t>
            </a:r>
            <a:r>
              <a:rPr lang="en-US" altLang="zh-TW" sz="1800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elit</a:t>
            </a:r>
            <a:endParaRPr lang="en-US" altLang="zh-TW" sz="1800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5" name="手繪多邊形 5" descr="輔色區塊">
            <a:extLst>
              <a:ext uri="{FF2B5EF4-FFF2-40B4-BE49-F238E27FC236}">
                <a16:creationId xmlns:a16="http://schemas.microsoft.com/office/drawing/2014/main" id="{7746F873-A4ED-4E4C-BB89-CA0FBB9E9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6" name="手繪多邊形 5" descr="空心輔色區塊">
            <a:extLst>
              <a:ext uri="{FF2B5EF4-FFF2-40B4-BE49-F238E27FC236}">
                <a16:creationId xmlns:a16="http://schemas.microsoft.com/office/drawing/2014/main" id="{E0D7A780-33BC-4E68-9763-AB62376D5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pPr rtl="0"/>
              <a:t>5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字預留位置 2">
            <a:extLst>
              <a:ext uri="{FF2B5EF4-FFF2-40B4-BE49-F238E27FC236}">
                <a16:creationId xmlns:a16="http://schemas.microsoft.com/office/drawing/2014/main" id="{12440562-B352-4B62-A35F-13AD336ADA4C}"/>
              </a:ext>
            </a:extLst>
          </p:cNvPr>
          <p:cNvSpPr txBox="1">
            <a:spLocks/>
          </p:cNvSpPr>
          <p:nvPr/>
        </p:nvSpPr>
        <p:spPr>
          <a:xfrm rot="19947779">
            <a:off x="4298644" y="5072910"/>
            <a:ext cx="5472000" cy="3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TW" dirty="0"/>
              <a:t>Lorem ipsum dolor sit </a:t>
            </a:r>
            <a:r>
              <a:rPr lang="en-US" altLang="zh-TW" dirty="0" err="1"/>
              <a:t>amet</a:t>
            </a:r>
            <a:r>
              <a:rPr lang="en-US" altLang="zh-TW" dirty="0"/>
              <a:t>, </a:t>
            </a:r>
            <a:r>
              <a:rPr lang="en-US" altLang="zh-TW" dirty="0" err="1"/>
              <a:t>consectetur</a:t>
            </a:r>
            <a:r>
              <a:rPr lang="en-US" altLang="zh-TW" dirty="0"/>
              <a:t> </a:t>
            </a:r>
            <a:r>
              <a:rPr lang="en-US" altLang="zh-TW" dirty="0" err="1"/>
              <a:t>adipiscing</a:t>
            </a:r>
            <a:r>
              <a:rPr lang="en-US" altLang="zh-TW" dirty="0"/>
              <a:t> </a:t>
            </a:r>
            <a:r>
              <a:rPr lang="en-US" altLang="zh-TW" dirty="0" err="1"/>
              <a:t>elit</a:t>
            </a:r>
            <a:r>
              <a:rPr lang="en-US" altLang="zh-TW" dirty="0"/>
              <a:t>. </a:t>
            </a:r>
            <a:r>
              <a:rPr lang="en-US" altLang="zh-TW" dirty="0" err="1"/>
              <a:t>Etiam</a:t>
            </a:r>
            <a:r>
              <a:rPr lang="en-US" altLang="zh-TW" dirty="0"/>
              <a:t> </a:t>
            </a:r>
            <a:r>
              <a:rPr lang="en-US" altLang="zh-TW" dirty="0" err="1"/>
              <a:t>aliquet</a:t>
            </a:r>
            <a:r>
              <a:rPr lang="en-US" altLang="zh-TW" dirty="0"/>
              <a:t> </a:t>
            </a:r>
            <a:r>
              <a:rPr lang="en-US" altLang="zh-TW" dirty="0" err="1"/>
              <a:t>eu</a:t>
            </a:r>
            <a:r>
              <a:rPr lang="en-US" altLang="zh-TW" dirty="0"/>
              <a:t> mi </a:t>
            </a:r>
            <a:r>
              <a:rPr lang="en-US" altLang="zh-TW" dirty="0" err="1"/>
              <a:t>quis</a:t>
            </a:r>
            <a:r>
              <a:rPr lang="en-US" altLang="zh-TW" dirty="0"/>
              <a:t> lacinia. Ut fermentum a magna </a:t>
            </a:r>
            <a:r>
              <a:rPr lang="en-US" altLang="zh-TW" dirty="0" err="1"/>
              <a:t>ut.</a:t>
            </a:r>
            <a:endParaRPr lang="zh-TW" altLang="en-US" dirty="0"/>
          </a:p>
        </p:txBody>
      </p:sp>
      <p:sp>
        <p:nvSpPr>
          <p:cNvPr id="16" name="文字預留位置 2">
            <a:extLst>
              <a:ext uri="{FF2B5EF4-FFF2-40B4-BE49-F238E27FC236}">
                <a16:creationId xmlns:a16="http://schemas.microsoft.com/office/drawing/2014/main" id="{156BBD08-97E8-429E-8644-F57DD0F76BB8}"/>
              </a:ext>
            </a:extLst>
          </p:cNvPr>
          <p:cNvSpPr txBox="1">
            <a:spLocks/>
          </p:cNvSpPr>
          <p:nvPr/>
        </p:nvSpPr>
        <p:spPr>
          <a:xfrm rot="19947779">
            <a:off x="437286" y="4067129"/>
            <a:ext cx="5472000" cy="3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TW" dirty="0"/>
              <a:t>Lorem ipsum dolor sit </a:t>
            </a:r>
            <a:r>
              <a:rPr lang="en-US" altLang="zh-TW" dirty="0" err="1"/>
              <a:t>amet</a:t>
            </a:r>
            <a:r>
              <a:rPr lang="en-US" altLang="zh-TW" dirty="0"/>
              <a:t>, </a:t>
            </a:r>
            <a:r>
              <a:rPr lang="en-US" altLang="zh-TW" dirty="0" err="1"/>
              <a:t>consectetur</a:t>
            </a:r>
            <a:r>
              <a:rPr lang="en-US" altLang="zh-TW" dirty="0"/>
              <a:t> </a:t>
            </a:r>
            <a:r>
              <a:rPr lang="en-US" altLang="zh-TW" dirty="0" err="1"/>
              <a:t>adipiscing</a:t>
            </a:r>
            <a:r>
              <a:rPr lang="en-US" altLang="zh-TW" dirty="0"/>
              <a:t> </a:t>
            </a:r>
            <a:r>
              <a:rPr lang="en-US" altLang="zh-TW" dirty="0" err="1"/>
              <a:t>elit</a:t>
            </a:r>
            <a:r>
              <a:rPr lang="en-US" altLang="zh-TW" dirty="0"/>
              <a:t>. </a:t>
            </a:r>
            <a:r>
              <a:rPr lang="en-US" altLang="zh-TW" dirty="0" err="1"/>
              <a:t>Etiam</a:t>
            </a:r>
            <a:r>
              <a:rPr lang="en-US" altLang="zh-TW" dirty="0"/>
              <a:t> </a:t>
            </a:r>
            <a:r>
              <a:rPr lang="en-US" altLang="zh-TW" dirty="0" err="1"/>
              <a:t>aliquet</a:t>
            </a:r>
            <a:r>
              <a:rPr lang="en-US" altLang="zh-TW" dirty="0"/>
              <a:t> </a:t>
            </a:r>
            <a:r>
              <a:rPr lang="en-US" altLang="zh-TW" dirty="0" err="1"/>
              <a:t>eu</a:t>
            </a:r>
            <a:r>
              <a:rPr lang="en-US" altLang="zh-TW" dirty="0"/>
              <a:t> mi </a:t>
            </a:r>
            <a:r>
              <a:rPr lang="en-US" altLang="zh-TW" dirty="0" err="1"/>
              <a:t>quis</a:t>
            </a:r>
            <a:r>
              <a:rPr lang="en-US" altLang="zh-TW" dirty="0"/>
              <a:t> lacinia. Ut fermentum a magna </a:t>
            </a:r>
            <a:r>
              <a:rPr lang="en-US" altLang="zh-TW" dirty="0" err="1"/>
              <a:t>ut.</a:t>
            </a:r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啟動介面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 rot="19947779">
            <a:off x="-1057815" y="2455852"/>
            <a:ext cx="5472000" cy="360000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Lorem ipsum dolor sit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amet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,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consectetur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adipiscing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elit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.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Etiam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aliquet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eu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mi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quis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lacinia. Ut fermentum a magna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ut.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pic>
        <p:nvPicPr>
          <p:cNvPr id="8" name="圖片預留位置 7" descr="投影片影像">
            <a:extLst>
              <a:ext uri="{FF2B5EF4-FFF2-40B4-BE49-F238E27FC236}">
                <a16:creationId xmlns:a16="http://schemas.microsoft.com/office/drawing/2014/main" id="{C6CDA85C-88C0-6444-B1E8-D661956A20E8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8047" t="45520"/>
          <a:stretch/>
        </p:blipFill>
        <p:spPr>
          <a:xfrm>
            <a:off x="9271564" y="3429000"/>
            <a:ext cx="2488436" cy="2727000"/>
          </a:xfrm>
        </p:spPr>
      </p:pic>
      <p:sp>
        <p:nvSpPr>
          <p:cNvPr id="66" name="手繪多邊形 5" descr="空心輔色區塊">
            <a:extLst>
              <a:ext uri="{FF2B5EF4-FFF2-40B4-BE49-F238E27FC236}">
                <a16:creationId xmlns:a16="http://schemas.microsoft.com/office/drawing/2014/main" id="{3EEE5409-3F6C-485D-B4C2-5247917F1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888027" y="4930510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67" name="手繪多邊形 5" descr="實心輔色區塊">
            <a:extLst>
              <a:ext uri="{FF2B5EF4-FFF2-40B4-BE49-F238E27FC236}">
                <a16:creationId xmlns:a16="http://schemas.microsoft.com/office/drawing/2014/main" id="{0D74D4D5-6A4C-4248-8A92-B8CA1C918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807353" y="5671649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pPr rtl="0"/>
              <a:t>6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pic>
        <p:nvPicPr>
          <p:cNvPr id="9" name="圖片預留位置 7" descr="投影片影像">
            <a:extLst>
              <a:ext uri="{FF2B5EF4-FFF2-40B4-BE49-F238E27FC236}">
                <a16:creationId xmlns:a16="http://schemas.microsoft.com/office/drawing/2014/main" id="{0B6B74AF-D5BF-4468-BB77-C3A57839EB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38817" t="-26900" r="38817" b="26900"/>
          <a:stretch/>
        </p:blipFill>
        <p:spPr>
          <a:xfrm>
            <a:off x="7280685" y="1050540"/>
            <a:ext cx="2881178" cy="301092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5CEAAAD-8471-4272-A943-7CF36A6BB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984" y="1149260"/>
            <a:ext cx="3109596" cy="552817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16D3E50-73C4-4298-92DC-66A0987265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316" y="1149259"/>
            <a:ext cx="3109596" cy="552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預留位置 13">
            <a:extLst>
              <a:ext uri="{FF2B5EF4-FFF2-40B4-BE49-F238E27FC236}">
                <a16:creationId xmlns:a16="http://schemas.microsoft.com/office/drawing/2014/main" id="{FEA01CFE-4F0B-CC44-BFE2-2E561B199D1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6952181" y="2376298"/>
            <a:ext cx="2125239" cy="2125239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b="1" dirty="0"/>
              <a:t>遊戲介面</a:t>
            </a:r>
            <a:endParaRPr lang="zh-TW" altLang="en-US" b="1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1343" y="72000"/>
            <a:ext cx="5472000" cy="360000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Lorem ipsum dolor sit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amet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,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consectetur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adipiscing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elit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.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Etiam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aliquet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eu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mi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quis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lacinia. Ut fermentum a magna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ut.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pic>
        <p:nvPicPr>
          <p:cNvPr id="19" name="圖片預留位置 18" descr="影像預留位置底部">
            <a:extLst>
              <a:ext uri="{FF2B5EF4-FFF2-40B4-BE49-F238E27FC236}">
                <a16:creationId xmlns:a16="http://schemas.microsoft.com/office/drawing/2014/main" id="{0E34C8FB-E520-F145-92A4-42863771C42F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pPr rtl="0"/>
              <a:t>7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69D210D-9458-4A8E-B215-A7B7A7DB8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5041" y="608573"/>
            <a:ext cx="3515303" cy="62494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筆跡 8">
                <a:extLst>
                  <a:ext uri="{FF2B5EF4-FFF2-40B4-BE49-F238E27FC236}">
                    <a16:creationId xmlns:a16="http://schemas.microsoft.com/office/drawing/2014/main" id="{9756A150-9E9B-43F8-9769-611ECD8DBC28}"/>
                  </a:ext>
                </a:extLst>
              </p14:cNvPr>
              <p14:cNvContentPartPr/>
              <p14:nvPr/>
            </p14:nvContentPartPr>
            <p14:xfrm>
              <a:off x="2882880" y="863640"/>
              <a:ext cx="3785040" cy="5544000"/>
            </p14:xfrm>
          </p:contentPart>
        </mc:Choice>
        <mc:Fallback xmlns="">
          <p:pic>
            <p:nvPicPr>
              <p:cNvPr id="9" name="筆跡 8">
                <a:extLst>
                  <a:ext uri="{FF2B5EF4-FFF2-40B4-BE49-F238E27FC236}">
                    <a16:creationId xmlns:a16="http://schemas.microsoft.com/office/drawing/2014/main" id="{9756A150-9E9B-43F8-9769-611ECD8DBC2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73520" y="854280"/>
                <a:ext cx="3803760" cy="556272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語音泡泡: 橢圓形 9">
            <a:extLst>
              <a:ext uri="{FF2B5EF4-FFF2-40B4-BE49-F238E27FC236}">
                <a16:creationId xmlns:a16="http://schemas.microsoft.com/office/drawing/2014/main" id="{3D6B21DB-2AD7-40DD-81B2-BBC83745D2C9}"/>
              </a:ext>
            </a:extLst>
          </p:cNvPr>
          <p:cNvSpPr/>
          <p:nvPr/>
        </p:nvSpPr>
        <p:spPr>
          <a:xfrm>
            <a:off x="584463" y="1432874"/>
            <a:ext cx="1887744" cy="943424"/>
          </a:xfrm>
          <a:prstGeom prst="wedgeEllipseCallout">
            <a:avLst>
              <a:gd name="adj1" fmla="val 125270"/>
              <a:gd name="adj2" fmla="val -4397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TW" altLang="en-US" dirty="0"/>
              <a:t>每次的最高分數會被記錄住</a:t>
            </a:r>
          </a:p>
        </p:txBody>
      </p:sp>
      <p:sp>
        <p:nvSpPr>
          <p:cNvPr id="16" name="語音泡泡: 橢圓形 15">
            <a:extLst>
              <a:ext uri="{FF2B5EF4-FFF2-40B4-BE49-F238E27FC236}">
                <a16:creationId xmlns:a16="http://schemas.microsoft.com/office/drawing/2014/main" id="{3023ED71-4BA1-4DD9-B6E9-EA3C4CD700BE}"/>
              </a:ext>
            </a:extLst>
          </p:cNvPr>
          <p:cNvSpPr/>
          <p:nvPr/>
        </p:nvSpPr>
        <p:spPr>
          <a:xfrm>
            <a:off x="974319" y="2807938"/>
            <a:ext cx="1954408" cy="1014767"/>
          </a:xfrm>
          <a:prstGeom prst="wedgeEllipseCallout">
            <a:avLst>
              <a:gd name="adj1" fmla="val 125270"/>
              <a:gd name="adj2" fmla="val -4397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你的    角色</a:t>
            </a:r>
          </a:p>
        </p:txBody>
      </p:sp>
      <p:sp>
        <p:nvSpPr>
          <p:cNvPr id="18" name="語音泡泡: 橢圓形 17">
            <a:extLst>
              <a:ext uri="{FF2B5EF4-FFF2-40B4-BE49-F238E27FC236}">
                <a16:creationId xmlns:a16="http://schemas.microsoft.com/office/drawing/2014/main" id="{B2AA2CAF-AA6E-4975-BB00-9572898EE3CF}"/>
              </a:ext>
            </a:extLst>
          </p:cNvPr>
          <p:cNvSpPr/>
          <p:nvPr/>
        </p:nvSpPr>
        <p:spPr>
          <a:xfrm>
            <a:off x="680513" y="4823378"/>
            <a:ext cx="1791693" cy="1014767"/>
          </a:xfrm>
          <a:prstGeom prst="wedgeEllipseCallout">
            <a:avLst>
              <a:gd name="adj1" fmla="val 156486"/>
              <a:gd name="adj2" fmla="val -548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車子出發位置</a:t>
            </a:r>
          </a:p>
        </p:txBody>
      </p:sp>
      <p:sp>
        <p:nvSpPr>
          <p:cNvPr id="15" name="語音泡泡: 橢圓形 14">
            <a:extLst>
              <a:ext uri="{FF2B5EF4-FFF2-40B4-BE49-F238E27FC236}">
                <a16:creationId xmlns:a16="http://schemas.microsoft.com/office/drawing/2014/main" id="{59F90BB2-6A03-4BC1-AEE7-6A485F04B029}"/>
              </a:ext>
            </a:extLst>
          </p:cNvPr>
          <p:cNvSpPr/>
          <p:nvPr/>
        </p:nvSpPr>
        <p:spPr>
          <a:xfrm>
            <a:off x="6722505" y="896765"/>
            <a:ext cx="1791693" cy="1014767"/>
          </a:xfrm>
          <a:prstGeom prst="wedgeEllipseCallout">
            <a:avLst>
              <a:gd name="adj1" fmla="val -89773"/>
              <a:gd name="adj2" fmla="val -1073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目前分數</a:t>
            </a:r>
          </a:p>
        </p:txBody>
      </p:sp>
      <p:sp>
        <p:nvSpPr>
          <p:cNvPr id="20" name="語音泡泡: 橢圓形 19">
            <a:extLst>
              <a:ext uri="{FF2B5EF4-FFF2-40B4-BE49-F238E27FC236}">
                <a16:creationId xmlns:a16="http://schemas.microsoft.com/office/drawing/2014/main" id="{5DC9DB93-6062-4572-BE38-71B858DE71D9}"/>
              </a:ext>
            </a:extLst>
          </p:cNvPr>
          <p:cNvSpPr/>
          <p:nvPr/>
        </p:nvSpPr>
        <p:spPr>
          <a:xfrm>
            <a:off x="6567714" y="5250237"/>
            <a:ext cx="1791693" cy="1014767"/>
          </a:xfrm>
          <a:prstGeom prst="wedgeEllipseCallout">
            <a:avLst>
              <a:gd name="adj1" fmla="val -68962"/>
              <a:gd name="adj2" fmla="val -13058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金幣 得分</a:t>
            </a:r>
          </a:p>
        </p:txBody>
      </p:sp>
      <p:pic>
        <p:nvPicPr>
          <p:cNvPr id="17" name="圖片預留位置 16" descr="影像預留位置頂端">
            <a:extLst>
              <a:ext uri="{FF2B5EF4-FFF2-40B4-BE49-F238E27FC236}">
                <a16:creationId xmlns:a16="http://schemas.microsoft.com/office/drawing/2014/main" id="{893F9275-F9D8-C846-B8BE-3571B6BA9792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93854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預留位置 11" descr="影像預留位置">
            <a:extLst>
              <a:ext uri="{FF2B5EF4-FFF2-40B4-BE49-F238E27FC236}">
                <a16:creationId xmlns:a16="http://schemas.microsoft.com/office/drawing/2014/main" id="{C4330FBA-FEA8-B941-8864-B3DEDDE804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8" name="文字方塊 37" descr="輔色至標題區塊">
            <a:extLst>
              <a:ext uri="{FF2B5EF4-FFF2-40B4-BE49-F238E27FC236}">
                <a16:creationId xmlns:a16="http://schemas.microsoft.com/office/drawing/2014/main" id="{B231FB9C-F234-41D0-A4CE-8C29A5F2F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54303" y="3842399"/>
            <a:ext cx="846997" cy="2200275"/>
          </a:xfrm>
          <a:custGeom>
            <a:avLst/>
            <a:gdLst>
              <a:gd name="connsiteX0" fmla="*/ 99480 w 846997"/>
              <a:gd name="connsiteY0" fmla="*/ 0 h 2200275"/>
              <a:gd name="connsiteX1" fmla="*/ 846997 w 846997"/>
              <a:gd name="connsiteY1" fmla="*/ 0 h 2200275"/>
              <a:gd name="connsiteX2" fmla="*/ 846997 w 846997"/>
              <a:gd name="connsiteY2" fmla="*/ 2200275 h 2200275"/>
              <a:gd name="connsiteX3" fmla="*/ 99480 w 846997"/>
              <a:gd name="connsiteY3" fmla="*/ 2200275 h 2200275"/>
              <a:gd name="connsiteX4" fmla="*/ 0 w 846997"/>
              <a:gd name="connsiteY4" fmla="*/ 2099942 h 2200275"/>
              <a:gd name="connsiteX5" fmla="*/ 0 w 846997"/>
              <a:gd name="connsiteY5" fmla="*/ 100333 h 2200275"/>
              <a:gd name="connsiteX6" fmla="*/ 99480 w 846997"/>
              <a:gd name="connsiteY6" fmla="*/ 0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997" h="2200275">
                <a:moveTo>
                  <a:pt x="99480" y="0"/>
                </a:moveTo>
                <a:lnTo>
                  <a:pt x="846997" y="0"/>
                </a:lnTo>
                <a:lnTo>
                  <a:pt x="846997" y="2200275"/>
                </a:lnTo>
                <a:lnTo>
                  <a:pt x="99480" y="2200275"/>
                </a:lnTo>
                <a:cubicBezTo>
                  <a:pt x="44539" y="2200275"/>
                  <a:pt x="0" y="2155354"/>
                  <a:pt x="0" y="2099942"/>
                </a:cubicBezTo>
                <a:lnTo>
                  <a:pt x="0" y="100333"/>
                </a:lnTo>
                <a:cubicBezTo>
                  <a:pt x="0" y="44921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5" name="等腰三角形 34" descr="陰影至標題區塊">
            <a:extLst>
              <a:ext uri="{FF2B5EF4-FFF2-40B4-BE49-F238E27FC236}">
                <a16:creationId xmlns:a16="http://schemas.microsoft.com/office/drawing/2014/main" id="{FE193317-B8BD-46CA-B0A6-8A7511B08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59065" y="5556894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2" name="手繪多邊形 5" descr="實心輔色區塊">
            <a:extLst>
              <a:ext uri="{FF2B5EF4-FFF2-40B4-BE49-F238E27FC236}">
                <a16:creationId xmlns:a16="http://schemas.microsoft.com/office/drawing/2014/main" id="{85E0D4E1-E389-4671-B0E7-165A10A05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257349" y="2355010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3" name="手繪多邊形 5" descr="空心輔色區塊">
            <a:extLst>
              <a:ext uri="{FF2B5EF4-FFF2-40B4-BE49-F238E27FC236}">
                <a16:creationId xmlns:a16="http://schemas.microsoft.com/office/drawing/2014/main" id="{8186FEAF-6E1E-4258-94C3-5C589D4B5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0" name="標題 19">
            <a:extLst>
              <a:ext uri="{FF2B5EF4-FFF2-40B4-BE49-F238E27FC236}">
                <a16:creationId xmlns:a16="http://schemas.microsoft.com/office/drawing/2014/main" id="{7C11A64B-7EA5-442C-8405-73273A5331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4177" y="2224726"/>
            <a:ext cx="5210882" cy="3330270"/>
          </a:xfrm>
        </p:spPr>
        <p:txBody>
          <a:bodyPr rtlCol="0"/>
          <a:lstStyle/>
          <a:p>
            <a:pPr rtl="0"/>
            <a:r>
              <a:rPr lang="zh-TW" altLang="en-US" sz="5400" dirty="0"/>
              <a:t>程式</a:t>
            </a:r>
            <a:r>
              <a:rPr lang="zh-TW" altLang="en-US" sz="54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積木</a:t>
            </a:r>
            <a:br>
              <a:rPr lang="en-US" altLang="zh-TW" sz="54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</a:br>
            <a:r>
              <a:rPr lang="zh-TW" altLang="en-US" sz="54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的</a:t>
            </a:r>
            <a:br>
              <a:rPr lang="en-US" altLang="zh-TW" sz="54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</a:br>
            <a:r>
              <a:rPr lang="zh-TW" altLang="en-US" sz="54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部分</a:t>
            </a:r>
          </a:p>
        </p:txBody>
      </p:sp>
      <p:pic>
        <p:nvPicPr>
          <p:cNvPr id="8" name="圖形 7" descr="使用者" title="圖示 - 簡報者姓名">
            <a:extLst>
              <a:ext uri="{FF2B5EF4-FFF2-40B4-BE49-F238E27FC236}">
                <a16:creationId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79618" y="2245560"/>
            <a:ext cx="218900" cy="218900"/>
          </a:xfrm>
          <a:prstGeom prst="rect">
            <a:avLst/>
          </a:prstGeom>
        </p:spPr>
      </p:pic>
      <p:pic>
        <p:nvPicPr>
          <p:cNvPr id="10" name="圖形 9" descr="智慧型手機" title="圖示 - 簡報者電話號碼">
            <a:extLst>
              <a:ext uri="{FF2B5EF4-FFF2-40B4-BE49-F238E27FC236}">
                <a16:creationId xmlns:a16="http://schemas.microsoft.com/office/drawing/2014/main" id="{A29DE31C-E099-4579-BB03-675E0A40C5F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89161" y="2989178"/>
            <a:ext cx="345169" cy="345169"/>
          </a:xfrm>
          <a:prstGeom prst="rect">
            <a:avLst/>
          </a:prstGeom>
        </p:spPr>
      </p:pic>
      <p:pic>
        <p:nvPicPr>
          <p:cNvPr id="9" name="圖形 8" descr="信封" title="圖示簡報者電子郵件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54486" y="3943447"/>
            <a:ext cx="218900" cy="218900"/>
          </a:xfrm>
          <a:prstGeom prst="rect">
            <a:avLst/>
          </a:prstGeom>
        </p:spPr>
      </p:pic>
      <p:pic>
        <p:nvPicPr>
          <p:cNvPr id="11" name="圖形 10" descr="連結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76309" y="3408915"/>
            <a:ext cx="638957" cy="63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b="1" dirty="0"/>
              <a:t>啟動區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2487" y="1130193"/>
            <a:ext cx="11339513" cy="360000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en-US" altLang="zh-TW" dirty="0">
                <a:latin typeface="Jokerman" panose="04090605060D06020702" pitchFamily="82" charset="0"/>
                <a:sym typeface="Microsoft JhengHei UI" panose="020B0604030504040204" pitchFamily="34" charset="-120"/>
              </a:rPr>
              <a:t>Lorem ipsum dolor sit </a:t>
            </a:r>
            <a:r>
              <a:rPr lang="en-US" altLang="zh-TW" dirty="0" err="1">
                <a:latin typeface="Jokerman" panose="04090605060D06020702" pitchFamily="82" charset="0"/>
                <a:sym typeface="Microsoft JhengHei UI" panose="020B0604030504040204" pitchFamily="34" charset="-120"/>
              </a:rPr>
              <a:t>amet</a:t>
            </a:r>
            <a:r>
              <a:rPr lang="en-US" altLang="zh-TW" dirty="0">
                <a:latin typeface="Jokerman" panose="04090605060D06020702" pitchFamily="82" charset="0"/>
                <a:sym typeface="Microsoft JhengHei UI" panose="020B0604030504040204" pitchFamily="34" charset="-120"/>
              </a:rPr>
              <a:t>, </a:t>
            </a:r>
            <a:r>
              <a:rPr lang="en-US" altLang="zh-TW" dirty="0" err="1">
                <a:latin typeface="Jokerman" panose="04090605060D06020702" pitchFamily="82" charset="0"/>
                <a:sym typeface="Microsoft JhengHei UI" panose="020B0604030504040204" pitchFamily="34" charset="-120"/>
              </a:rPr>
              <a:t>consectetur</a:t>
            </a:r>
            <a:r>
              <a:rPr lang="en-US" altLang="zh-TW" dirty="0">
                <a:latin typeface="Jokerman" panose="04090605060D06020702" pitchFamily="82" charset="0"/>
                <a:sym typeface="Microsoft JhengHei UI" panose="020B0604030504040204" pitchFamily="34" charset="-120"/>
              </a:rPr>
              <a:t> </a:t>
            </a:r>
            <a:r>
              <a:rPr lang="en-US" altLang="zh-TW" dirty="0" err="1">
                <a:latin typeface="Jokerman" panose="04090605060D06020702" pitchFamily="82" charset="0"/>
                <a:sym typeface="Microsoft JhengHei UI" panose="020B0604030504040204" pitchFamily="34" charset="-120"/>
              </a:rPr>
              <a:t>adipiscing</a:t>
            </a:r>
            <a:r>
              <a:rPr lang="en-US" altLang="zh-TW" dirty="0">
                <a:latin typeface="Jokerman" panose="04090605060D06020702" pitchFamily="82" charset="0"/>
                <a:sym typeface="Microsoft JhengHei UI" panose="020B0604030504040204" pitchFamily="34" charset="-120"/>
              </a:rPr>
              <a:t> </a:t>
            </a:r>
            <a:r>
              <a:rPr lang="en-US" altLang="zh-TW" dirty="0" err="1">
                <a:latin typeface="Jokerman" panose="04090605060D06020702" pitchFamily="82" charset="0"/>
                <a:sym typeface="Microsoft JhengHei UI" panose="020B0604030504040204" pitchFamily="34" charset="-120"/>
              </a:rPr>
              <a:t>elit</a:t>
            </a:r>
            <a:r>
              <a:rPr lang="en-US" altLang="zh-TW" dirty="0">
                <a:latin typeface="Jokerman" panose="04090605060D06020702" pitchFamily="82" charset="0"/>
                <a:sym typeface="Microsoft JhengHei UI" panose="020B0604030504040204" pitchFamily="34" charset="-120"/>
              </a:rPr>
              <a:t>. </a:t>
            </a:r>
            <a:endParaRPr lang="zh-TW" altLang="en-US" dirty="0">
              <a:latin typeface="Jokerman" panose="04090605060D06020702" pitchFamily="82" charset="0"/>
              <a:sym typeface="Microsoft JhengHei UI" panose="020B0604030504040204" pitchFamily="34" charset="-120"/>
            </a:endParaRPr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pPr rtl="0"/>
              <a:t>9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BD1D3FA5-0C07-47BD-8973-9601F91D5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258" y1="20000" x2="13948" y2="26098"/>
                        <a14:foregroundMark x1="10837" y1="5854" x2="16953" y2="2927"/>
                        <a14:foregroundMark x1="54292" y1="50244" x2="59227" y2="76098"/>
                        <a14:foregroundMark x1="92489" y1="74146" x2="95279" y2="736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0349" y="1756386"/>
            <a:ext cx="10935466" cy="4810667"/>
          </a:xfrm>
          <a:prstGeom prst="rect">
            <a:avLst/>
          </a:prstGeom>
        </p:spPr>
      </p:pic>
      <p:sp>
        <p:nvSpPr>
          <p:cNvPr id="17" name="文字預留位置 2">
            <a:extLst>
              <a:ext uri="{FF2B5EF4-FFF2-40B4-BE49-F238E27FC236}">
                <a16:creationId xmlns:a16="http://schemas.microsoft.com/office/drawing/2014/main" id="{A038F5A9-ED0B-4259-9DF6-4F4361AE0531}"/>
              </a:ext>
            </a:extLst>
          </p:cNvPr>
          <p:cNvSpPr txBox="1">
            <a:spLocks/>
          </p:cNvSpPr>
          <p:nvPr/>
        </p:nvSpPr>
        <p:spPr>
          <a:xfrm>
            <a:off x="528326" y="1263290"/>
            <a:ext cx="11339513" cy="3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TW">
                <a:latin typeface="Jokerman" panose="04090605060D06020702" pitchFamily="82" charset="0"/>
              </a:rPr>
              <a:t>Lorem ipsum dolor sit amet, consectetur adipiscing elit. </a:t>
            </a:r>
            <a:endParaRPr lang="zh-TW" altLang="en-US" dirty="0">
              <a:latin typeface="Jokerman" panose="04090605060D06020702" pitchFamily="82" charset="0"/>
            </a:endParaRPr>
          </a:p>
        </p:txBody>
      </p:sp>
      <p:sp>
        <p:nvSpPr>
          <p:cNvPr id="18" name="文字預留位置 2">
            <a:extLst>
              <a:ext uri="{FF2B5EF4-FFF2-40B4-BE49-F238E27FC236}">
                <a16:creationId xmlns:a16="http://schemas.microsoft.com/office/drawing/2014/main" id="{7700E439-29D3-4B05-8D9E-FF6098D3BEA8}"/>
              </a:ext>
            </a:extLst>
          </p:cNvPr>
          <p:cNvSpPr txBox="1">
            <a:spLocks/>
          </p:cNvSpPr>
          <p:nvPr/>
        </p:nvSpPr>
        <p:spPr>
          <a:xfrm>
            <a:off x="767191" y="1396386"/>
            <a:ext cx="11339513" cy="3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TW">
                <a:latin typeface="Jokerman" panose="04090605060D06020702" pitchFamily="82" charset="0"/>
              </a:rPr>
              <a:t>Lorem ipsum dolor sit amet, consectetur adipiscing elit. </a:t>
            </a:r>
            <a:endParaRPr lang="zh-TW" altLang="en-US" dirty="0">
              <a:latin typeface="Jokerman" panose="04090605060D0602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5496_TF16411253.potx" id="{D4C91C61-CC4B-4A36-9801-BA62D7CDFCAD}" vid="{ADDCF915-333A-4105-9C4D-75418848610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8A50AA-654B-45CA-B6AD-FDA9E9535EF9}">
  <ds:schemaRefs>
    <ds:schemaRef ds:uri="http://purl.org/dc/dcmitype/"/>
    <ds:schemaRef ds:uri="http://schemas.microsoft.com/office/2006/documentManagement/types"/>
    <ds:schemaRef ds:uri="http://purl.org/dc/elements/1.1/"/>
    <ds:schemaRef ds:uri="http://purl.org/dc/terms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fb0879af-3eba-417a-a55a-ffe6dcd6ca77"/>
    <ds:schemaRef ds:uri="6dc4bcd6-49db-4c07-9060-8acfc67cef9f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D4F06F66-218D-4D1C-873A-158A1848B8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幾何簡報</Template>
  <TotalTime>0</TotalTime>
  <Words>497</Words>
  <Application>Microsoft Office PowerPoint</Application>
  <PresentationFormat>寬螢幕</PresentationFormat>
  <Paragraphs>95</Paragraphs>
  <Slides>18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4" baseType="lpstr">
      <vt:lpstr>Microsoft JhengHei UI</vt:lpstr>
      <vt:lpstr>Arial</vt:lpstr>
      <vt:lpstr>Calibri Light</vt:lpstr>
      <vt:lpstr>Jokerman</vt:lpstr>
      <vt:lpstr>Times New Roman</vt:lpstr>
      <vt:lpstr>Office 佈景主題</vt:lpstr>
      <vt:lpstr>同學過馬路</vt:lpstr>
      <vt:lpstr>PowerPoint 簡報</vt:lpstr>
      <vt:lpstr>遊戲介紹</vt:lpstr>
      <vt:lpstr>源起</vt:lpstr>
      <vt:lpstr>介面UIinterface</vt:lpstr>
      <vt:lpstr>啟動介面</vt:lpstr>
      <vt:lpstr>遊戲介面</vt:lpstr>
      <vt:lpstr>程式積木 的 部分</vt:lpstr>
      <vt:lpstr>啟動區</vt:lpstr>
      <vt:lpstr>PowerPoint 簡報</vt:lpstr>
      <vt:lpstr>遊戲區</vt:lpstr>
      <vt:lpstr>遊戲區</vt:lpstr>
      <vt:lpstr>資料 庫Firebase</vt:lpstr>
      <vt:lpstr>使用</vt:lpstr>
      <vt:lpstr>陀螺儀</vt:lpstr>
      <vt:lpstr>介紹區</vt:lpstr>
      <vt:lpstr>影片區</vt:lpstr>
      <vt:lpstr>無駄に技術を注ぎ込みました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2020-05-14T11:38:14Z</dcterms:created>
  <dcterms:modified xsi:type="dcterms:W3CDTF">2023-08-25T18:20:28Z</dcterms:modified>
</cp:coreProperties>
</file>